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6" r:id="rId3"/>
    <p:sldMasterId id="2147483684" r:id="rId4"/>
    <p:sldMasterId id="2147483702" r:id="rId5"/>
    <p:sldMasterId id="2147483720" r:id="rId6"/>
    <p:sldMasterId id="2147483738" r:id="rId7"/>
    <p:sldMasterId id="2147483756" r:id="rId8"/>
    <p:sldMasterId id="2147483774" r:id="rId9"/>
    <p:sldMasterId id="2147483792" r:id="rId10"/>
    <p:sldMasterId id="2147483810" r:id="rId11"/>
    <p:sldMasterId id="2147483828" r:id="rId12"/>
    <p:sldMasterId id="2147483846" r:id="rId13"/>
    <p:sldMasterId id="2147483864" r:id="rId14"/>
    <p:sldMasterId id="2147483882" r:id="rId15"/>
    <p:sldMasterId id="2147483900" r:id="rId16"/>
    <p:sldMasterId id="2147483918" r:id="rId17"/>
    <p:sldMasterId id="2147483936" r:id="rId18"/>
    <p:sldMasterId id="2147483954" r:id="rId19"/>
    <p:sldMasterId id="2147483972" r:id="rId20"/>
    <p:sldMasterId id="2147483990" r:id="rId21"/>
    <p:sldMasterId id="2147484008" r:id="rId22"/>
    <p:sldMasterId id="2147484026" r:id="rId23"/>
    <p:sldMasterId id="2147484044" r:id="rId24"/>
    <p:sldMasterId id="2147484062" r:id="rId25"/>
    <p:sldMasterId id="2147484080" r:id="rId26"/>
    <p:sldMasterId id="2147484098" r:id="rId27"/>
    <p:sldMasterId id="2147484116" r:id="rId28"/>
  </p:sldMasterIdLst>
  <p:notesMasterIdLst>
    <p:notesMasterId r:id="rId30"/>
  </p:notesMasterIdLst>
  <p:handoutMasterIdLst>
    <p:handoutMasterId r:id="rId53"/>
  </p:handoutMasterIdLst>
  <p:sldIdLst>
    <p:sldId id="256" r:id="rId29"/>
    <p:sldId id="345" r:id="rId31"/>
    <p:sldId id="279" r:id="rId32"/>
    <p:sldId id="346" r:id="rId33"/>
    <p:sldId id="296" r:id="rId34"/>
    <p:sldId id="350" r:id="rId35"/>
    <p:sldId id="351" r:id="rId36"/>
    <p:sldId id="298" r:id="rId37"/>
    <p:sldId id="365" r:id="rId38"/>
    <p:sldId id="366" r:id="rId39"/>
    <p:sldId id="367" r:id="rId40"/>
    <p:sldId id="294" r:id="rId41"/>
    <p:sldId id="376" r:id="rId42"/>
    <p:sldId id="377" r:id="rId43"/>
    <p:sldId id="378" r:id="rId44"/>
    <p:sldId id="381" r:id="rId45"/>
    <p:sldId id="380" r:id="rId46"/>
    <p:sldId id="382" r:id="rId47"/>
    <p:sldId id="388" r:id="rId48"/>
    <p:sldId id="347" r:id="rId49"/>
    <p:sldId id="362" r:id="rId50"/>
    <p:sldId id="363" r:id="rId51"/>
    <p:sldId id="280"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3FCCA5CC-F365-4341-BFB8-B60DA5A3B15D}">
          <p14:sldIdLst>
            <p14:sldId id="256"/>
          </p14:sldIdLst>
        </p14:section>
        <p14:section name="目录" id="{017F0D12-27D2-490C-910C-815125398AC8}">
          <p14:sldIdLst>
            <p14:sldId id="345"/>
          </p14:sldIdLst>
        </p14:section>
        <p14:section name="过渡页" id="{255FA83B-1C12-40C6-B414-038CF2130AE8}">
          <p14:sldIdLst>
            <p14:sldId id="279"/>
            <p14:sldId id="346"/>
            <p14:sldId id="296"/>
            <p14:sldId id="350"/>
            <p14:sldId id="351"/>
            <p14:sldId id="298"/>
            <p14:sldId id="365"/>
            <p14:sldId id="366"/>
            <p14:sldId id="367"/>
            <p14:sldId id="294"/>
            <p14:sldId id="376"/>
            <p14:sldId id="377"/>
            <p14:sldId id="378"/>
            <p14:sldId id="381"/>
            <p14:sldId id="380"/>
            <p14:sldId id="382"/>
            <p14:sldId id="388"/>
            <p14:sldId id="347"/>
            <p14:sldId id="362"/>
            <p14:sldId id="363"/>
          </p14:sldIdLst>
        </p14:section>
        <p14:section name="内页" id="{C6D91BFE-80F2-473C-AE71-1EA12DA3CD92}">
          <p14:sldIdLst/>
        </p14:section>
        <p14:section name="封底" id="{2E025735-C41C-4ED5-94AB-BFCE16B95C49}">
          <p14:sldIdLst>
            <p14:sldId id="280"/>
          </p14:sldIdLst>
        </p14:section>
        <p14:section name="设计规范" id="{D649FF30-C064-4F5D-86A8-654B6F88799F}">
          <p14:sldIdLst/>
        </p14:section>
      </p14:sectionLst>
    </p:ext>
    <p:ext uri="{EFAFB233-063F-42B5-8137-9DF3F51BA10A}">
      <p15:sldGuideLst xmlns:p15="http://schemas.microsoft.com/office/powerpoint/2012/main">
        <p15:guide id="1" pos="3830" userDrawn="1">
          <p15:clr>
            <a:srgbClr val="A4A3A4"/>
          </p15:clr>
        </p15:guide>
        <p15:guide id="2" pos="2418" userDrawn="1">
          <p15:clr>
            <a:srgbClr val="A4A3A4"/>
          </p15:clr>
        </p15:guide>
        <p15:guide id="3" orient="horz" pos="21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0000"/>
    <a:srgbClr val="0051EB"/>
    <a:srgbClr val="EDEDED"/>
    <a:srgbClr val="AA1219"/>
    <a:srgbClr val="CC0000"/>
    <a:srgbClr val="F8EC00"/>
    <a:srgbClr val="FAEDDE"/>
    <a:srgbClr val="FEC776"/>
    <a:srgbClr val="ED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3" autoAdjust="0"/>
    <p:restoredTop sz="94643" autoAdjust="0"/>
  </p:normalViewPr>
  <p:slideViewPr>
    <p:cSldViewPr snapToGrid="0" showGuides="1">
      <p:cViewPr varScale="1">
        <p:scale>
          <a:sx n="86" d="100"/>
          <a:sy n="86" d="100"/>
        </p:scale>
        <p:origin x="51" y="102"/>
      </p:cViewPr>
      <p:guideLst>
        <p:guide pos="3830"/>
        <p:guide pos="2418"/>
        <p:guide orient="horz" pos="21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6"/>
    </p:cViewPr>
  </p:sorterViewPr>
  <p:notesViewPr>
    <p:cSldViewPr snapToGrid="0">
      <p:cViewPr varScale="1">
        <p:scale>
          <a:sx n="83" d="100"/>
          <a:sy n="83" d="100"/>
        </p:scale>
        <p:origin x="2994"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7" Type="http://schemas.openxmlformats.org/officeDocument/2006/relationships/tags" Target="tags/tag16.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23.xml"/><Relationship Id="rId51" Type="http://schemas.openxmlformats.org/officeDocument/2006/relationships/slide" Target="slides/slide22.xml"/><Relationship Id="rId50" Type="http://schemas.openxmlformats.org/officeDocument/2006/relationships/slide" Target="slides/slide21.xml"/><Relationship Id="rId5" Type="http://schemas.openxmlformats.org/officeDocument/2006/relationships/slideMaster" Target="slideMasters/slideMaster4.xml"/><Relationship Id="rId49" Type="http://schemas.openxmlformats.org/officeDocument/2006/relationships/slide" Target="slides/slide20.xml"/><Relationship Id="rId48" Type="http://schemas.openxmlformats.org/officeDocument/2006/relationships/slide" Target="slides/slide19.xml"/><Relationship Id="rId47" Type="http://schemas.openxmlformats.org/officeDocument/2006/relationships/slide" Target="slides/slide18.xml"/><Relationship Id="rId46" Type="http://schemas.openxmlformats.org/officeDocument/2006/relationships/slide" Target="slides/slide17.xml"/><Relationship Id="rId45" Type="http://schemas.openxmlformats.org/officeDocument/2006/relationships/slide" Target="slides/slide16.xml"/><Relationship Id="rId44" Type="http://schemas.openxmlformats.org/officeDocument/2006/relationships/slide" Target="slides/slide15.xml"/><Relationship Id="rId43" Type="http://schemas.openxmlformats.org/officeDocument/2006/relationships/slide" Target="slides/slide14.xml"/><Relationship Id="rId42" Type="http://schemas.openxmlformats.org/officeDocument/2006/relationships/slide" Target="slides/slide13.xml"/><Relationship Id="rId41" Type="http://schemas.openxmlformats.org/officeDocument/2006/relationships/slide" Target="slides/slide12.xml"/><Relationship Id="rId40" Type="http://schemas.openxmlformats.org/officeDocument/2006/relationships/slide" Target="slides/slide11.xml"/><Relationship Id="rId4" Type="http://schemas.openxmlformats.org/officeDocument/2006/relationships/slideMaster" Target="slideMasters/slideMaster3.xml"/><Relationship Id="rId39" Type="http://schemas.openxmlformats.org/officeDocument/2006/relationships/slide" Target="slides/slide10.xml"/><Relationship Id="rId38" Type="http://schemas.openxmlformats.org/officeDocument/2006/relationships/slide" Target="slides/slide9.xml"/><Relationship Id="rId37" Type="http://schemas.openxmlformats.org/officeDocument/2006/relationships/slide" Target="slides/slide8.xml"/><Relationship Id="rId36" Type="http://schemas.openxmlformats.org/officeDocument/2006/relationships/slide" Target="slides/slide7.xml"/><Relationship Id="rId35" Type="http://schemas.openxmlformats.org/officeDocument/2006/relationships/slide" Target="slides/slide6.xml"/><Relationship Id="rId34" Type="http://schemas.openxmlformats.org/officeDocument/2006/relationships/slide" Target="slides/slide5.xml"/><Relationship Id="rId33" Type="http://schemas.openxmlformats.org/officeDocument/2006/relationships/slide" Target="slides/slide4.xml"/><Relationship Id="rId32" Type="http://schemas.openxmlformats.org/officeDocument/2006/relationships/slide" Target="slides/slide3.xml"/><Relationship Id="rId31" Type="http://schemas.openxmlformats.org/officeDocument/2006/relationships/slide" Target="slides/slide2.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1.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6FD112-0CED-45F9-83CF-E12CD0876C9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AFF9C-CAE3-49DD-A734-0E281207760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7F1DD2-9A69-4A30-A20B-8ED9F9F614F2}"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2EF1F-5AB9-4920-AF5B-E1DBE17087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E2EF1F-5AB9-4920-AF5B-E1DBE170874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7.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37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4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42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45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3" name="图片 2" descr="文本&#10;&#10;中度可信度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315" y="1918497"/>
            <a:ext cx="4717143" cy="1550721"/>
          </a:xfrm>
          <a:prstGeom prst="rect">
            <a:avLst/>
          </a:prstGeom>
        </p:spPr>
      </p:pic>
      <p:sp>
        <p:nvSpPr>
          <p:cNvPr id="12" name="标题 1"/>
          <p:cNvSpPr>
            <a:spLocks noGrp="1"/>
          </p:cNvSpPr>
          <p:nvPr>
            <p:ph type="title" hasCustomPrompt="1"/>
          </p:nvPr>
        </p:nvSpPr>
        <p:spPr>
          <a:xfrm>
            <a:off x="6096001" y="2179233"/>
            <a:ext cx="5613400"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tx2"/>
        </a:solidFill>
        <a:effectLst/>
      </p:bgPr>
    </p:bg>
    <p:spTree>
      <p:nvGrpSpPr>
        <p:cNvPr id="1" name=""/>
        <p:cNvGrpSpPr/>
        <p:nvPr/>
      </p:nvGrpSpPr>
      <p:grpSpPr>
        <a:xfrm>
          <a:off x="0" y="0"/>
          <a:ext cx="0" cy="0"/>
          <a:chOff x="0" y="0"/>
          <a:chExt cx="0" cy="0"/>
        </a:xfrm>
      </p:grpSpPr>
      <p:sp>
        <p:nvSpPr>
          <p:cNvPr id="9" name="流程图: 离页连接符 8"/>
          <p:cNvSpPr/>
          <p:nvPr userDrawn="1"/>
        </p:nvSpPr>
        <p:spPr>
          <a:xfrm>
            <a:off x="3419386" y="0"/>
            <a:ext cx="5353229" cy="5219695"/>
          </a:xfrm>
          <a:prstGeom prst="flowChartOffpageConnector">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0" name="文本占位符 31"/>
          <p:cNvSpPr txBox="1"/>
          <p:nvPr userDrawn="1"/>
        </p:nvSpPr>
        <p:spPr>
          <a:xfrm>
            <a:off x="2952571" y="2609847"/>
            <a:ext cx="6286859" cy="598488"/>
          </a:xfrm>
          <a:prstGeom prst="rect">
            <a:avLst/>
          </a:prstGeom>
        </p:spPr>
        <p:txBody>
          <a:bodyPr anchor="ctr"/>
          <a:lstStyle>
            <a:lvl1pPr marL="0" indent="0" algn="ctr" defTabSz="967740" rtl="0" eaLnBrk="1" latinLnBrk="0" hangingPunct="1">
              <a:lnSpc>
                <a:spcPct val="100000"/>
              </a:lnSpc>
              <a:spcBef>
                <a:spcPts val="1060"/>
              </a:spcBef>
              <a:buFontTx/>
              <a:buNone/>
              <a:defRPr sz="5400" b="1" kern="1200" spc="600">
                <a:solidFill>
                  <a:schemeClr val="accent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5400" b="1" i="0" u="none" strike="noStrike" kern="1200" cap="none" spc="600" normalizeH="0" baseline="0" noProof="0" dirty="0">
              <a:ln>
                <a:noFill/>
              </a:ln>
              <a:solidFill>
                <a:srgbClr val="C8161E"/>
              </a:solidFill>
              <a:effectLst/>
              <a:uLnTx/>
              <a:uFillTx/>
              <a:latin typeface="Arial" panose="020B0604020202020204"/>
              <a:ea typeface="微软雅黑" panose="020B0503020204020204" charset="-122"/>
              <a:cs typeface="+mn-cs"/>
            </a:endParaRPr>
          </a:p>
        </p:txBody>
      </p:sp>
      <p:pic>
        <p:nvPicPr>
          <p:cNvPr id="11" name="图片 10"/>
          <p:cNvPicPr>
            <a:picLocks noChangeAspect="1"/>
          </p:cNvPicPr>
          <p:nvPr userDrawn="1"/>
        </p:nvPicPr>
        <p:blipFill rotWithShape="1">
          <a:blip r:embed="rId2">
            <a:alphaModFix amt="20000"/>
            <a:duotone>
              <a:srgbClr val="ED7D31">
                <a:shade val="45000"/>
                <a:satMod val="135000"/>
              </a:srgbClr>
              <a:prstClr val="white"/>
            </a:duotone>
          </a:blip>
          <a:srcRect t="9831" b="36385"/>
          <a:stretch>
            <a:fillRect/>
          </a:stretch>
        </p:blipFill>
        <p:spPr>
          <a:xfrm>
            <a:off x="3352562" y="6146610"/>
            <a:ext cx="5486876" cy="40659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3" name="任意多边形: 形状 12"/>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rgbClr val="FFFFFF"/>
          </a:solidFill>
          <a:ln w="12700" cap="flat" cmpd="sng" algn="ctr">
            <a:solidFill>
              <a:srgbClr val="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4" name="图片 13" descr="图片包含 建筑物&#10;&#10;自动生成的说明"/>
          <p:cNvPicPr>
            <a:picLocks noChangeAspect="1"/>
          </p:cNvPicPr>
          <p:nvPr userDrawn="1"/>
        </p:nvPicPr>
        <p:blipFill>
          <a:blip r:embed="rId4">
            <a:alphaModFix amt="20000"/>
            <a:duotone>
              <a:prstClr val="black"/>
              <a:srgbClr val="C8161E">
                <a:tint val="45000"/>
                <a:satMod val="400000"/>
              </a:srgb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15" name="文本占位符 31"/>
          <p:cNvSpPr>
            <a:spLocks noGrp="1"/>
          </p:cNvSpPr>
          <p:nvPr>
            <p:ph type="body" sz="quarter" idx="11"/>
          </p:nvPr>
        </p:nvSpPr>
        <p:spPr>
          <a:xfrm>
            <a:off x="3104971" y="2762247"/>
            <a:ext cx="6286859" cy="598488"/>
          </a:xfrm>
          <a:prstGeom prst="rect">
            <a:avLst/>
          </a:prstGeom>
        </p:spPr>
        <p:txBody>
          <a:bodyPr anchor="ctr"/>
          <a:lstStyle>
            <a:lvl1pPr marL="0" indent="0" algn="ctr">
              <a:lnSpc>
                <a:spcPct val="100000"/>
              </a:lnSpc>
              <a:buNone/>
              <a:defRPr sz="4800" b="1" spc="600">
                <a:solidFill>
                  <a:schemeClr val="tx2"/>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userDrawn="1"/>
        </p:nvPicPr>
        <p:blipFill>
          <a:blip r:embed="rId2">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sp>
        <p:nvSpPr>
          <p:cNvPr id="6"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lnSpc>
                <a:spcPct val="100000"/>
              </a:lnSpc>
              <a:defRPr sz="54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0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pic>
        <p:nvPicPr>
          <p:cNvPr id="9" name="图片 8"/>
          <p:cNvPicPr>
            <a:picLocks noChangeAspect="1"/>
          </p:cNvPicPr>
          <p:nvPr userDrawn="1"/>
        </p:nvPicPr>
        <p:blipFill rotWithShape="1">
          <a:blip r:embed="rId4" cstate="print"/>
          <a:srcRect l="74359" r="1346"/>
          <a:stretch>
            <a:fillRect/>
          </a:stretch>
        </p:blipFill>
        <p:spPr>
          <a:xfrm>
            <a:off x="8870172" y="356842"/>
            <a:ext cx="3002280" cy="411617"/>
          </a:xfrm>
          <a:prstGeom prst="rect">
            <a:avLst/>
          </a:prstGeom>
        </p:spPr>
      </p:pic>
      <p:grpSp>
        <p:nvGrpSpPr>
          <p:cNvPr id="10" name="组合 9"/>
          <p:cNvGrpSpPr/>
          <p:nvPr userDrawn="1"/>
        </p:nvGrpSpPr>
        <p:grpSpPr>
          <a:xfrm>
            <a:off x="2328587" y="6244170"/>
            <a:ext cx="7554800" cy="406590"/>
            <a:chOff x="2328587" y="6073254"/>
            <a:chExt cx="7554800" cy="406590"/>
          </a:xfrm>
        </p:grpSpPr>
        <p:pic>
          <p:nvPicPr>
            <p:cNvPr id="11" name="图片 10"/>
            <p:cNvPicPr>
              <a:picLocks noChangeAspect="1"/>
            </p:cNvPicPr>
            <p:nvPr userDrawn="1"/>
          </p:nvPicPr>
          <p:blipFill rotWithShape="1">
            <a:blip r:embed="rId5">
              <a:alphaModFix amt="50000"/>
            </a:blip>
            <a:srcRect t="9831" b="36385"/>
            <a:stretch>
              <a:fillRect/>
            </a:stretch>
          </p:blipFill>
          <p:spPr>
            <a:xfrm>
              <a:off x="3352562" y="6073254"/>
              <a:ext cx="5486876" cy="406590"/>
            </a:xfrm>
            <a:prstGeom prst="rect">
              <a:avLst/>
            </a:prstGeom>
          </p:spPr>
        </p:pic>
        <p:sp>
          <p:nvSpPr>
            <p:cNvPr id="12" name="椭圆 11"/>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23285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8983387" y="6316922"/>
              <a:ext cx="900000" cy="0"/>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cxnSp>
        <p:nvCxnSpPr>
          <p:cNvPr id="15" name="直接连接符 14"/>
          <p:cNvCxnSpPr/>
          <p:nvPr userDrawn="1"/>
        </p:nvCxnSpPr>
        <p:spPr>
          <a:xfrm>
            <a:off x="2046000" y="1712549"/>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046000" y="3428810"/>
            <a:ext cx="8100000"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1"/>
            <a:ext cx="12192000" cy="3990974"/>
          </a:xfrm>
          <a:prstGeom prst="rect">
            <a:avLst/>
          </a:prstGeom>
        </p:spPr>
        <p:txBody>
          <a:bodyPr anchor="ctr"/>
          <a:lstStyle>
            <a:lvl1pPr marL="0" indent="0" algn="ctr">
              <a:buNone/>
              <a:defRPr/>
            </a:lvl1pPr>
          </a:lstStyle>
          <a:p>
            <a:endParaRPr lang="zh-CN" altLang="en-US" dirty="0"/>
          </a:p>
        </p:txBody>
      </p:sp>
      <p:sp>
        <p:nvSpPr>
          <p:cNvPr id="8" name="内容占位符 25"/>
          <p:cNvSpPr>
            <a:spLocks noGrp="1"/>
          </p:cNvSpPr>
          <p:nvPr>
            <p:ph sz="quarter" idx="11"/>
          </p:nvPr>
        </p:nvSpPr>
        <p:spPr>
          <a:xfrm>
            <a:off x="888484" y="6091547"/>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9" name="文本占位符 31"/>
          <p:cNvSpPr>
            <a:spLocks noGrp="1"/>
          </p:cNvSpPr>
          <p:nvPr>
            <p:ph type="body" sz="quarter" idx="12"/>
          </p:nvPr>
        </p:nvSpPr>
        <p:spPr>
          <a:xfrm>
            <a:off x="888484" y="5337593"/>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10" name="标题 1"/>
          <p:cNvSpPr>
            <a:spLocks noGrp="1"/>
          </p:cNvSpPr>
          <p:nvPr>
            <p:ph type="title" hasCustomPrompt="1"/>
          </p:nvPr>
        </p:nvSpPr>
        <p:spPr>
          <a:xfrm>
            <a:off x="888484" y="4121272"/>
            <a:ext cx="7798316" cy="1060855"/>
          </a:xfrm>
          <a:prstGeom prst="rect">
            <a:avLst/>
          </a:prstGeom>
          <a:noFill/>
          <a:effectLst/>
        </p:spPr>
        <p:txBody>
          <a:bodyPr anchor="ctr">
            <a:noAutofit/>
          </a:bodyPr>
          <a:lstStyle>
            <a:lvl1pPr algn="l">
              <a:lnSpc>
                <a:spcPct val="100000"/>
              </a:lnSpc>
              <a:defRPr sz="4800" b="0">
                <a:solidFill>
                  <a:schemeClr val="tx2"/>
                </a:solidFill>
                <a:effectLst/>
              </a:defRPr>
            </a:lvl1pPr>
          </a:lstStyle>
          <a:p>
            <a:r>
              <a:rPr lang="zh-CN" altLang="en-US" dirty="0"/>
              <a:t>单击此处编辑标题样式</a:t>
            </a:r>
            <a:endParaRPr lang="zh-CN" altLang="en-US" dirty="0"/>
          </a:p>
        </p:txBody>
      </p:sp>
      <p:pic>
        <p:nvPicPr>
          <p:cNvPr id="5" name="图片 4"/>
          <p:cNvPicPr>
            <a:picLocks noChangeAspect="1"/>
          </p:cNvPicPr>
          <p:nvPr userDrawn="1"/>
        </p:nvPicPr>
        <p:blipFill rotWithShape="1">
          <a:blip r:embed="rId2" cstate="print"/>
          <a:srcRect l="74359" r="1346"/>
          <a:stretch>
            <a:fillRect/>
          </a:stretch>
        </p:blipFill>
        <p:spPr>
          <a:xfrm>
            <a:off x="8870172" y="6192838"/>
            <a:ext cx="3002280" cy="411617"/>
          </a:xfrm>
          <a:prstGeom prst="rect">
            <a:avLst/>
          </a:prstGeom>
        </p:spPr>
      </p:pic>
      <p:cxnSp>
        <p:nvCxnSpPr>
          <p:cNvPr id="11" name="直接连接符 10"/>
          <p:cNvCxnSpPr/>
          <p:nvPr userDrawn="1"/>
        </p:nvCxnSpPr>
        <p:spPr>
          <a:xfrm>
            <a:off x="-80735" y="4049349"/>
            <a:ext cx="12272735" cy="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封面3-dark">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9050" y="0"/>
            <a:ext cx="6115050" cy="6858000"/>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p>
        </p:txBody>
      </p:sp>
      <p:sp>
        <p:nvSpPr>
          <p:cNvPr id="3" name="图片占位符 6"/>
          <p:cNvSpPr>
            <a:spLocks noGrp="1"/>
          </p:cNvSpPr>
          <p:nvPr>
            <p:ph type="pic" sz="quarter" idx="10"/>
          </p:nvPr>
        </p:nvSpPr>
        <p:spPr>
          <a:xfrm>
            <a:off x="6388100" y="0"/>
            <a:ext cx="5803900" cy="6858000"/>
          </a:xfrm>
          <a:prstGeom prst="rect">
            <a:avLst/>
          </a:prstGeom>
        </p:spPr>
        <p:txBody>
          <a:bodyPr anchor="ctr"/>
          <a:lstStyle>
            <a:lvl1pPr marL="0" indent="0" algn="ctr">
              <a:buNone/>
              <a:defRPr/>
            </a:lvl1pPr>
          </a:lstStyle>
          <a:p>
            <a:endParaRPr lang="zh-CN" altLang="en-US" dirty="0"/>
          </a:p>
        </p:txBody>
      </p:sp>
      <p:sp>
        <p:nvSpPr>
          <p:cNvPr id="4"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bg1"/>
                </a:solidFill>
              </a:defRPr>
            </a:lvl1pPr>
          </a:lstStyle>
          <a:p>
            <a:pPr lvl="0"/>
            <a:endParaRPr lang="zh-CN" altLang="en-US" dirty="0"/>
          </a:p>
        </p:txBody>
      </p:sp>
      <p:sp>
        <p:nvSpPr>
          <p:cNvPr id="5"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bg1"/>
                </a:solidFill>
              </a:defRPr>
            </a:lvl1pPr>
          </a:lstStyle>
          <a:p>
            <a:pPr lvl="0"/>
            <a:endParaRPr lang="zh-CN" altLang="en-US" dirty="0"/>
          </a:p>
        </p:txBody>
      </p:sp>
      <p:sp>
        <p:nvSpPr>
          <p:cNvPr id="6"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bg1"/>
                </a:solidFill>
                <a:effectLst/>
              </a:defRPr>
            </a:lvl1pPr>
          </a:lstStyle>
          <a:p>
            <a:r>
              <a:rPr lang="zh-CN" altLang="en-US" dirty="0"/>
              <a:t>单击此处编辑标题样式</a:t>
            </a:r>
            <a:endParaRPr lang="zh-CN" altLang="en-US" dirty="0"/>
          </a:p>
        </p:txBody>
      </p:sp>
      <p:pic>
        <p:nvPicPr>
          <p:cNvPr id="7" name="图片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8" name="图片 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4359" r="1346"/>
          <a:stretch>
            <a:fillRect/>
          </a:stretch>
        </p:blipFill>
        <p:spPr>
          <a:xfrm>
            <a:off x="310878" y="6192838"/>
            <a:ext cx="3002280" cy="411617"/>
          </a:xfrm>
          <a:prstGeom prst="rect">
            <a:avLst/>
          </a:prstGeom>
        </p:spPr>
      </p:pic>
      <p:cxnSp>
        <p:nvCxnSpPr>
          <p:cNvPr id="9" name="直接连接符 8"/>
          <p:cNvCxnSpPr/>
          <p:nvPr userDrawn="1"/>
        </p:nvCxnSpPr>
        <p:spPr>
          <a:xfrm>
            <a:off x="6261100" y="0"/>
            <a:ext cx="0" cy="68580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封面4">
    <p:spTree>
      <p:nvGrpSpPr>
        <p:cNvPr id="1" name=""/>
        <p:cNvGrpSpPr/>
        <p:nvPr/>
      </p:nvGrpSpPr>
      <p:grpSpPr>
        <a:xfrm>
          <a:off x="0" y="0"/>
          <a:ext cx="0" cy="0"/>
          <a:chOff x="0" y="0"/>
          <a:chExt cx="0" cy="0"/>
        </a:xfrm>
      </p:grpSpPr>
      <p:sp>
        <p:nvSpPr>
          <p:cNvPr id="4" name="等腰三角形 3"/>
          <p:cNvSpPr/>
          <p:nvPr userDrawn="1"/>
        </p:nvSpPr>
        <p:spPr>
          <a:xfrm>
            <a:off x="10515600" y="-25400"/>
            <a:ext cx="1676400" cy="6883400"/>
          </a:xfrm>
          <a:prstGeom prst="triangle">
            <a:avLst>
              <a:gd name="adj" fmla="val 99435"/>
            </a:avLst>
          </a:prstGeom>
          <a:gradFill>
            <a:gsLst>
              <a:gs pos="100000">
                <a:schemeClr val="accent4"/>
              </a:gs>
              <a:gs pos="62000">
                <a:schemeClr val="tx2"/>
              </a:gs>
            </a:gsLst>
            <a:lin ang="2700000" scaled="0"/>
          </a:gradFill>
          <a:ln w="12700" cap="flat" cmpd="sng" algn="ctr">
            <a:solidFill>
              <a:schemeClr val="bg1"/>
            </a:solidFill>
            <a:prstDash val="solid"/>
            <a:miter lim="800000"/>
          </a:ln>
          <a:effectLst/>
        </p:spPr>
        <p:txBody>
          <a:bodyPr rtlCol="0" anchor="ctr"/>
          <a:lstStyle/>
          <a:p>
            <a:pPr lvl="0" algn="just"/>
            <a:endParaRPr lang="zh-CN" altLang="en-US" dirty="0"/>
          </a:p>
        </p:txBody>
      </p:sp>
      <p:sp>
        <p:nvSpPr>
          <p:cNvPr id="5" name="内容占位符 25"/>
          <p:cNvSpPr>
            <a:spLocks noGrp="1"/>
          </p:cNvSpPr>
          <p:nvPr>
            <p:ph sz="quarter" idx="11"/>
          </p:nvPr>
        </p:nvSpPr>
        <p:spPr>
          <a:xfrm>
            <a:off x="360363" y="3867150"/>
            <a:ext cx="2903311" cy="454025"/>
          </a:xfrm>
          <a:prstGeom prst="rect">
            <a:avLst/>
          </a:prstGeom>
        </p:spPr>
        <p:txBody>
          <a:bodyPr anchor="ctr"/>
          <a:lstStyle>
            <a:lvl1pPr marL="0" indent="0" algn="l">
              <a:lnSpc>
                <a:spcPct val="100000"/>
              </a:lnSpc>
              <a:buNone/>
              <a:defRPr sz="2000">
                <a:solidFill>
                  <a:schemeClr val="accent2"/>
                </a:solidFill>
              </a:defRPr>
            </a:lvl1pPr>
          </a:lstStyle>
          <a:p>
            <a:pPr lvl="0"/>
            <a:endParaRPr lang="zh-CN" altLang="en-US" dirty="0"/>
          </a:p>
        </p:txBody>
      </p:sp>
      <p:sp>
        <p:nvSpPr>
          <p:cNvPr id="6" name="文本占位符 31"/>
          <p:cNvSpPr>
            <a:spLocks noGrp="1"/>
          </p:cNvSpPr>
          <p:nvPr>
            <p:ph type="body" sz="quarter" idx="12"/>
          </p:nvPr>
        </p:nvSpPr>
        <p:spPr>
          <a:xfrm>
            <a:off x="360363" y="3113196"/>
            <a:ext cx="4122181" cy="598488"/>
          </a:xfrm>
          <a:prstGeom prst="rect">
            <a:avLst/>
          </a:prstGeom>
        </p:spPr>
        <p:txBody>
          <a:bodyPr anchor="ctr"/>
          <a:lstStyle>
            <a:lvl1pPr marL="0" indent="0" algn="l">
              <a:lnSpc>
                <a:spcPct val="100000"/>
              </a:lnSpc>
              <a:buNone/>
              <a:defRPr sz="2400" b="1">
                <a:solidFill>
                  <a:schemeClr val="accent2"/>
                </a:solidFill>
              </a:defRPr>
            </a:lvl1pPr>
          </a:lstStyle>
          <a:p>
            <a:pPr lvl="0"/>
            <a:endParaRPr lang="zh-CN" altLang="en-US" dirty="0"/>
          </a:p>
        </p:txBody>
      </p:sp>
      <p:sp>
        <p:nvSpPr>
          <p:cNvPr id="7" name="标题 1"/>
          <p:cNvSpPr>
            <a:spLocks noGrp="1"/>
          </p:cNvSpPr>
          <p:nvPr>
            <p:ph type="title" hasCustomPrompt="1"/>
          </p:nvPr>
        </p:nvSpPr>
        <p:spPr>
          <a:xfrm>
            <a:off x="360363" y="1896875"/>
            <a:ext cx="5740916" cy="1060855"/>
          </a:xfrm>
          <a:prstGeom prst="rect">
            <a:avLst/>
          </a:prstGeom>
          <a:noFill/>
          <a:effectLst/>
        </p:spPr>
        <p:txBody>
          <a:bodyPr anchor="ctr">
            <a:noAutofit/>
          </a:bodyPr>
          <a:lstStyle>
            <a:lvl1pPr algn="l">
              <a:lnSpc>
                <a:spcPct val="100000"/>
              </a:lnSpc>
              <a:defRPr sz="4000" b="0">
                <a:solidFill>
                  <a:schemeClr val="tx2"/>
                </a:solidFill>
                <a:effectLst/>
              </a:defRPr>
            </a:lvl1pPr>
          </a:lstStyle>
          <a:p>
            <a:r>
              <a:rPr lang="zh-CN" altLang="en-US" dirty="0"/>
              <a:t>单击此处编辑标题样式</a:t>
            </a:r>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913" y="275589"/>
            <a:ext cx="2169174" cy="713098"/>
          </a:xfrm>
          <a:prstGeom prst="rect">
            <a:avLst/>
          </a:prstGeom>
        </p:spPr>
      </p:pic>
      <p:pic>
        <p:nvPicPr>
          <p:cNvPr id="9" name="图片 8"/>
          <p:cNvPicPr>
            <a:picLocks noChangeAspect="1"/>
          </p:cNvPicPr>
          <p:nvPr userDrawn="1"/>
        </p:nvPicPr>
        <p:blipFill rotWithShape="1">
          <a:blip r:embed="rId3" cstate="print"/>
          <a:srcRect l="74359" r="1346"/>
          <a:stretch>
            <a:fillRect/>
          </a:stretch>
        </p:blipFill>
        <p:spPr>
          <a:xfrm>
            <a:off x="310878" y="6192838"/>
            <a:ext cx="3002280" cy="411617"/>
          </a:xfrm>
          <a:prstGeom prst="rect">
            <a:avLst/>
          </a:prstGeom>
        </p:spPr>
      </p:pic>
      <p:sp>
        <p:nvSpPr>
          <p:cNvPr id="10" name="图片占位符 6"/>
          <p:cNvSpPr>
            <a:spLocks noGrp="1"/>
          </p:cNvSpPr>
          <p:nvPr>
            <p:ph type="pic" sz="quarter" idx="10"/>
          </p:nvPr>
        </p:nvSpPr>
        <p:spPr>
          <a:xfrm>
            <a:off x="5859400" y="0"/>
            <a:ext cx="6146801" cy="6858000"/>
          </a:xfrm>
          <a:prstGeom prst="parallelogram">
            <a:avLst>
              <a:gd name="adj" fmla="val 28125"/>
            </a:avLst>
          </a:prstGeom>
          <a:effectLst>
            <a:outerShdw blurRad="50800" dist="38100" dir="2700000" algn="tl" rotWithShape="0">
              <a:prstClr val="black">
                <a:alpha val="40000"/>
              </a:prstClr>
            </a:outerShdw>
          </a:effectLst>
        </p:spPr>
        <p:txBody>
          <a:bodyPr anchor="ctr"/>
          <a:lstStyle>
            <a:lvl1pPr marL="0" indent="0" algn="ctr">
              <a:buNone/>
              <a:defRPr/>
            </a:lvl1pPr>
          </a:lstStyle>
          <a:p>
            <a:endParaRPr lang="zh-CN" altLang="en-US" dirty="0"/>
          </a:p>
        </p:txBody>
      </p:sp>
      <p:cxnSp>
        <p:nvCxnSpPr>
          <p:cNvPr id="11" name="直接连接符 10"/>
          <p:cNvCxnSpPr/>
          <p:nvPr userDrawn="1"/>
        </p:nvCxnSpPr>
        <p:spPr>
          <a:xfrm flipH="1">
            <a:off x="5710548" y="-25400"/>
            <a:ext cx="1737055" cy="6883400"/>
          </a:xfrm>
          <a:prstGeom prst="line">
            <a:avLst/>
          </a:prstGeom>
          <a:ln w="31750">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封面5">
    <p:spTree>
      <p:nvGrpSpPr>
        <p:cNvPr id="1" name=""/>
        <p:cNvGrpSpPr/>
        <p:nvPr/>
      </p:nvGrpSpPr>
      <p:grpSpPr>
        <a:xfrm>
          <a:off x="0" y="0"/>
          <a:ext cx="0" cy="0"/>
          <a:chOff x="0" y="0"/>
          <a:chExt cx="0" cy="0"/>
        </a:xfrm>
      </p:grpSpPr>
      <p:pic>
        <p:nvPicPr>
          <p:cNvPr id="6" name="图片 5" descr="图片包含 建筑物&#10;&#10;自动生成的说明"/>
          <p:cNvPicPr>
            <a:picLocks noChangeAspect="1"/>
          </p:cNvPicPr>
          <p:nvPr userDrawn="1"/>
        </p:nvPicPr>
        <p:blipFill>
          <a:blip r:embed="rId2"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144710" y="2394097"/>
            <a:ext cx="8047290" cy="2590938"/>
          </a:xfrm>
          <a:prstGeom prst="rect">
            <a:avLst/>
          </a:prstGeom>
        </p:spPr>
      </p:pic>
      <p:sp>
        <p:nvSpPr>
          <p:cNvPr id="5" name="标题 1"/>
          <p:cNvSpPr>
            <a:spLocks noGrp="1"/>
          </p:cNvSpPr>
          <p:nvPr>
            <p:ph type="title" hasCustomPrompt="1"/>
          </p:nvPr>
        </p:nvSpPr>
        <p:spPr>
          <a:xfrm>
            <a:off x="5460763" y="2407580"/>
            <a:ext cx="6426437" cy="1060855"/>
          </a:xfrm>
          <a:prstGeom prst="rect">
            <a:avLst/>
          </a:prstGeom>
          <a:noFill/>
          <a:effectLst/>
        </p:spPr>
        <p:txBody>
          <a:bodyPr anchor="ctr">
            <a:noAutofit/>
          </a:bodyPr>
          <a:lstStyle>
            <a:lvl1pPr algn="ctr">
              <a:defRPr sz="4000" b="1">
                <a:solidFill>
                  <a:schemeClr val="tx2"/>
                </a:solidFill>
              </a:defRPr>
            </a:lvl1pPr>
          </a:lstStyle>
          <a:p>
            <a:r>
              <a:rPr lang="zh-CN" altLang="en-US" dirty="0"/>
              <a:t>单击此处编辑标题样式</a:t>
            </a:r>
            <a:endParaRPr lang="zh-CN" altLang="en-US" dirty="0"/>
          </a:p>
        </p:txBody>
      </p:sp>
      <p:sp>
        <p:nvSpPr>
          <p:cNvPr id="7" name="内容占位符 25"/>
          <p:cNvSpPr>
            <a:spLocks noGrp="1"/>
          </p:cNvSpPr>
          <p:nvPr>
            <p:ph sz="quarter" idx="10"/>
          </p:nvPr>
        </p:nvSpPr>
        <p:spPr>
          <a:xfrm>
            <a:off x="8946863" y="4107201"/>
            <a:ext cx="2903311" cy="454025"/>
          </a:xfrm>
          <a:prstGeom prst="rect">
            <a:avLst/>
          </a:prstGeom>
        </p:spPr>
        <p:txBody>
          <a:bodyPr anchor="ctr"/>
          <a:lstStyle>
            <a:lvl1pPr marL="0" indent="0" algn="ctr">
              <a:lnSpc>
                <a:spcPct val="100000"/>
              </a:lnSpc>
              <a:buNone/>
              <a:defRPr sz="1800">
                <a:solidFill>
                  <a:schemeClr val="accent2"/>
                </a:solidFill>
              </a:defRPr>
            </a:lvl1pPr>
          </a:lstStyle>
          <a:p>
            <a:pPr lvl="0"/>
            <a:endParaRPr lang="zh-CN" altLang="en-US" dirty="0"/>
          </a:p>
        </p:txBody>
      </p:sp>
      <p:sp>
        <p:nvSpPr>
          <p:cNvPr id="8" name="文本占位符 31"/>
          <p:cNvSpPr>
            <a:spLocks noGrp="1"/>
          </p:cNvSpPr>
          <p:nvPr>
            <p:ph type="body" sz="quarter" idx="11"/>
          </p:nvPr>
        </p:nvSpPr>
        <p:spPr>
          <a:xfrm>
            <a:off x="5460764" y="3997557"/>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9" name="图片占位符 14"/>
          <p:cNvSpPr>
            <a:spLocks noGrp="1"/>
          </p:cNvSpPr>
          <p:nvPr>
            <p:ph type="pic" sz="quarter" idx="12"/>
          </p:nvPr>
        </p:nvSpPr>
        <p:spPr>
          <a:xfrm>
            <a:off x="0" y="1415726"/>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10" name="图片 9"/>
          <p:cNvPicPr>
            <a:picLocks noChangeAspect="1"/>
          </p:cNvPicPr>
          <p:nvPr userDrawn="1"/>
        </p:nvPicPr>
        <p:blipFill>
          <a:blip r:embed="rId3"/>
          <a:stretch>
            <a:fillRect/>
          </a:stretch>
        </p:blipFill>
        <p:spPr>
          <a:xfrm>
            <a:off x="6524558" y="4706725"/>
            <a:ext cx="3935296" cy="20929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2913" y="271357"/>
            <a:ext cx="2169174" cy="713098"/>
          </a:xfrm>
          <a:prstGeom prst="rect">
            <a:avLst/>
          </a:prstGeom>
        </p:spPr>
      </p:pic>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grpSp>
        <p:nvGrpSpPr>
          <p:cNvPr id="11" name="组合 10"/>
          <p:cNvGrpSpPr/>
          <p:nvPr userDrawn="1"/>
        </p:nvGrpSpPr>
        <p:grpSpPr>
          <a:xfrm>
            <a:off x="391884" y="2278063"/>
            <a:ext cx="4122059" cy="1462680"/>
            <a:chOff x="304800" y="2709636"/>
            <a:chExt cx="4122059" cy="1462680"/>
          </a:xfrm>
        </p:grpSpPr>
        <p:grpSp>
          <p:nvGrpSpPr>
            <p:cNvPr id="12" name="组合 11"/>
            <p:cNvGrpSpPr/>
            <p:nvPr/>
          </p:nvGrpSpPr>
          <p:grpSpPr>
            <a:xfrm>
              <a:off x="304800" y="2709636"/>
              <a:ext cx="4122059" cy="1462680"/>
              <a:chOff x="667656" y="1497651"/>
              <a:chExt cx="4122059" cy="1462680"/>
            </a:xfrm>
          </p:grpSpPr>
          <p:grpSp>
            <p:nvGrpSpPr>
              <p:cNvPr id="14" name="组合 13"/>
              <p:cNvGrpSpPr/>
              <p:nvPr/>
            </p:nvGrpSpPr>
            <p:grpSpPr>
              <a:xfrm>
                <a:off x="667656" y="1497651"/>
                <a:ext cx="4122059" cy="1438728"/>
                <a:chOff x="537028" y="1493158"/>
                <a:chExt cx="4122059" cy="1438728"/>
              </a:xfrm>
            </p:grpSpPr>
            <p:sp>
              <p:nvSpPr>
                <p:cNvPr id="17" name="矩形 16"/>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8" name="图片 17"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15" name="文本框 14"/>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16" name="矩形 15"/>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9" name="图片占位符 6"/>
          <p:cNvSpPr>
            <a:spLocks noGrp="1"/>
          </p:cNvSpPr>
          <p:nvPr>
            <p:ph type="pic" sz="quarter" idx="10"/>
          </p:nvPr>
        </p:nvSpPr>
        <p:spPr>
          <a:xfrm>
            <a:off x="6095999" y="0"/>
            <a:ext cx="6096001" cy="6858000"/>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grpSp>
        <p:nvGrpSpPr>
          <p:cNvPr id="3" name="组合 2"/>
          <p:cNvGrpSpPr/>
          <p:nvPr userDrawn="1"/>
        </p:nvGrpSpPr>
        <p:grpSpPr>
          <a:xfrm>
            <a:off x="4034971" y="689970"/>
            <a:ext cx="4122059" cy="1462680"/>
            <a:chOff x="304800" y="2709636"/>
            <a:chExt cx="4122059" cy="1462680"/>
          </a:xfrm>
        </p:grpSpPr>
        <p:grpSp>
          <p:nvGrpSpPr>
            <p:cNvPr id="4" name="组合 3"/>
            <p:cNvGrpSpPr/>
            <p:nvPr/>
          </p:nvGrpSpPr>
          <p:grpSpPr>
            <a:xfrm>
              <a:off x="304800" y="2709636"/>
              <a:ext cx="4122059" cy="1462680"/>
              <a:chOff x="667656" y="1497651"/>
              <a:chExt cx="4122059" cy="1462680"/>
            </a:xfrm>
          </p:grpSpPr>
          <p:grpSp>
            <p:nvGrpSpPr>
              <p:cNvPr id="6" name="组合 5"/>
              <p:cNvGrpSpPr/>
              <p:nvPr/>
            </p:nvGrpSpPr>
            <p:grpSpPr>
              <a:xfrm>
                <a:off x="667656" y="1497651"/>
                <a:ext cx="4122059" cy="1438728"/>
                <a:chOff x="537028" y="1493158"/>
                <a:chExt cx="4122059" cy="1438728"/>
              </a:xfrm>
            </p:grpSpPr>
            <p:sp>
              <p:nvSpPr>
                <p:cNvPr id="9" name="矩形 8"/>
                <p:cNvSpPr/>
                <p:nvPr/>
              </p:nvSpPr>
              <p:spPr>
                <a:xfrm>
                  <a:off x="537029" y="1493158"/>
                  <a:ext cx="4122058" cy="1438728"/>
                </a:xfrm>
                <a:prstGeom prst="rect">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pic>
              <p:nvPicPr>
                <p:cNvPr id="10" name="图片 9" descr="图片包含 建筑物&#10;&#10;自动生成的说明"/>
                <p:cNvPicPr>
                  <a:picLocks noChangeAspect="1"/>
                </p:cNvPicPr>
                <p:nvPr/>
              </p:nvPicPr>
              <p:blipFill>
                <a:blip r:embed="rId2" cstate="print">
                  <a:alphaModFix amt="25000"/>
                  <a:duotone>
                    <a:srgbClr val="DBDBDB">
                      <a:shade val="45000"/>
                      <a:satMod val="135000"/>
                    </a:srgb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7" name="文本框 6"/>
              <p:cNvSpPr txBox="1"/>
              <p:nvPr/>
            </p:nvSpPr>
            <p:spPr>
              <a:xfrm>
                <a:off x="2387598" y="1755350"/>
                <a:ext cx="2235199"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5400" b="0" i="0" u="none" strike="noStrike" kern="0" cap="none" spc="0" normalizeH="0" baseline="0" noProof="0" dirty="0">
                    <a:ln>
                      <a:noFill/>
                    </a:ln>
                    <a:solidFill>
                      <a:schemeClr val="tx2"/>
                    </a:solidFill>
                    <a:effectLst/>
                    <a:uLnTx/>
                    <a:uFillTx/>
                    <a:latin typeface="+mj-ea"/>
                    <a:ea typeface="+mj-ea"/>
                  </a:rPr>
                  <a:t>目  录</a:t>
                </a:r>
                <a:endParaRPr kumimoji="0" lang="zh-CN" altLang="en-US" sz="5400" b="0" i="0" u="none" strike="noStrike" kern="0" cap="none" spc="0" normalizeH="0" baseline="0" noProof="0" dirty="0">
                  <a:ln>
                    <a:noFill/>
                  </a:ln>
                  <a:solidFill>
                    <a:schemeClr val="tx2"/>
                  </a:solidFill>
                  <a:effectLst/>
                  <a:uLnTx/>
                  <a:uFillTx/>
                  <a:latin typeface="+mj-ea"/>
                  <a:ea typeface="+mj-ea"/>
                </a:endParaRPr>
              </a:p>
            </p:txBody>
          </p:sp>
          <p:sp>
            <p:nvSpPr>
              <p:cNvPr id="8" name="矩形 7"/>
              <p:cNvSpPr/>
              <p:nvPr/>
            </p:nvSpPr>
            <p:spPr>
              <a:xfrm rot="16200000">
                <a:off x="2683685" y="854302"/>
                <a:ext cx="90000" cy="4122058"/>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1" name="图片占位符 6"/>
          <p:cNvSpPr>
            <a:spLocks noGrp="1"/>
          </p:cNvSpPr>
          <p:nvPr>
            <p:ph type="pic" sz="quarter" idx="10"/>
          </p:nvPr>
        </p:nvSpPr>
        <p:spPr>
          <a:xfrm>
            <a:off x="1" y="3240088"/>
            <a:ext cx="12192000" cy="3617912"/>
          </a:xfrm>
          <a:prstGeom prst="rect">
            <a:avLst/>
          </a:prstGeom>
        </p:spPr>
        <p:txBody>
          <a:bodyPr anchor="ctr"/>
          <a:lstStyle>
            <a:lvl1pPr marL="0" indent="0" algn="ctr">
              <a:buNone/>
              <a:defRPr/>
            </a:lvl1pPr>
          </a:lstStyle>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内页版式1">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7" name="图片 6"/>
          <p:cNvPicPr>
            <a:picLocks noChangeAspect="1"/>
          </p:cNvPicPr>
          <p:nvPr userDrawn="1"/>
        </p:nvPicPr>
        <p:blipFill rotWithShape="1">
          <a:blip r:embed="rId2" cstate="print"/>
          <a:srcRect r="1346"/>
          <a:stretch>
            <a:fillRect/>
          </a:stretch>
        </p:blipFill>
        <p:spPr>
          <a:xfrm>
            <a:off x="516" y="6149854"/>
            <a:ext cx="12191484" cy="411617"/>
          </a:xfrm>
          <a:prstGeom prst="rect">
            <a:avLst/>
          </a:prstGeom>
        </p:spPr>
      </p:pic>
      <p:pic>
        <p:nvPicPr>
          <p:cNvPr id="13" name="图片 12" descr="文本&#10;&#10;中度可信度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162" y="263409"/>
            <a:ext cx="2305463" cy="757902"/>
          </a:xfrm>
          <a:prstGeom prst="rect">
            <a:avLst/>
          </a:prstGeom>
        </p:spPr>
      </p:pic>
      <p:sp>
        <p:nvSpPr>
          <p:cNvPr id="8" name="矩形 7"/>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内页版式2">
    <p:spTree>
      <p:nvGrpSpPr>
        <p:cNvPr id="1" name=""/>
        <p:cNvGrpSpPr/>
        <p:nvPr/>
      </p:nvGrpSpPr>
      <p:grpSpPr>
        <a:xfrm>
          <a:off x="0" y="0"/>
          <a:ext cx="0" cy="0"/>
          <a:chOff x="0" y="0"/>
          <a:chExt cx="0" cy="0"/>
        </a:xfrm>
      </p:grpSpPr>
      <p:sp>
        <p:nvSpPr>
          <p:cNvPr id="9" name="矩形 8"/>
          <p:cNvSpPr/>
          <p:nvPr userDrawn="1"/>
        </p:nvSpPr>
        <p:spPr>
          <a:xfrm>
            <a:off x="0" y="0"/>
            <a:ext cx="12191483" cy="68580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sp>
        <p:nvSpPr>
          <p:cNvPr id="2" name="标题 1"/>
          <p:cNvSpPr>
            <a:spLocks noGrp="1"/>
          </p:cNvSpPr>
          <p:nvPr>
            <p:ph type="title"/>
          </p:nvPr>
        </p:nvSpPr>
        <p:spPr>
          <a:xfrm>
            <a:off x="927468" y="85609"/>
            <a:ext cx="6895732" cy="538838"/>
          </a:xfrm>
          <a:prstGeom prst="rect">
            <a:avLst/>
          </a:prstGeom>
        </p:spPr>
        <p:txBody>
          <a:bodyPr anchor="ctr">
            <a:normAutofit/>
          </a:bodyPr>
          <a:lstStyle>
            <a:lvl1pPr>
              <a:lnSpc>
                <a:spcPct val="100000"/>
              </a:lnSpc>
              <a:defRPr sz="3200">
                <a:solidFill>
                  <a:schemeClr val="bg1"/>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034104"/>
            <a:ext cx="11429264" cy="4761859"/>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0" name="图片 9" descr="图片包含 户外, 标牌, 黑色&#10;&#10;自动生成的说明"/>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pic>
        <p:nvPicPr>
          <p:cNvPr id="12" name="图片 1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Effect>
                      <a14:sharpenSoften amount="100000"/>
                    </a14:imgEffect>
                  </a14:imgLayer>
                </a14:imgProps>
              </a:ext>
            </a:extLst>
          </a:blip>
          <a:srcRect l="73973" r="3197"/>
          <a:stretch>
            <a:fillRect/>
          </a:stretch>
        </p:blipFill>
        <p:spPr>
          <a:xfrm>
            <a:off x="9046840" y="274621"/>
            <a:ext cx="2821309" cy="411617"/>
          </a:xfrm>
          <a:prstGeom prst="rect">
            <a:avLst/>
          </a:prstGeom>
        </p:spPr>
      </p:pic>
      <p:sp>
        <p:nvSpPr>
          <p:cNvPr id="13" name="文本框 12"/>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14" name="文本框 13"/>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15" name="直接连接符 14"/>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内页版式3">
    <p:spTree>
      <p:nvGrpSpPr>
        <p:cNvPr id="1" name=""/>
        <p:cNvGrpSpPr/>
        <p:nvPr/>
      </p:nvGrpSpPr>
      <p:grpSpPr>
        <a:xfrm>
          <a:off x="0" y="0"/>
          <a:ext cx="0" cy="0"/>
          <a:chOff x="0" y="0"/>
          <a:chExt cx="0" cy="0"/>
        </a:xfrm>
      </p:grpSpPr>
      <p:sp>
        <p:nvSpPr>
          <p:cNvPr id="2" name="标题 1"/>
          <p:cNvSpPr>
            <a:spLocks noGrp="1"/>
          </p:cNvSpPr>
          <p:nvPr>
            <p:ph type="title"/>
          </p:nvPr>
        </p:nvSpPr>
        <p:spPr>
          <a:xfrm>
            <a:off x="381368" y="263408"/>
            <a:ext cx="8940432" cy="657713"/>
          </a:xfrm>
          <a:prstGeom prst="rect">
            <a:avLst/>
          </a:prstGeom>
        </p:spPr>
        <p:txBody>
          <a:bodyPr anchor="ctr">
            <a:normAutofit/>
          </a:bodyPr>
          <a:lstStyle>
            <a:lvl1pPr>
              <a:lnSpc>
                <a:spcPct val="100000"/>
              </a:lnSpc>
              <a:defRPr sz="3200">
                <a:solidFill>
                  <a:schemeClr val="tx2"/>
                </a:solidFill>
              </a:defRPr>
            </a:lvl1pPr>
          </a:lstStyle>
          <a:p>
            <a:r>
              <a:rPr lang="zh-CN" altLang="en-US" dirty="0"/>
              <a:t>单击此处编辑母版标题样式</a:t>
            </a:r>
            <a:endParaRPr lang="zh-CN" altLang="en-US" dirty="0"/>
          </a:p>
        </p:txBody>
      </p:sp>
      <p:sp>
        <p:nvSpPr>
          <p:cNvPr id="5" name="内容占位符 4"/>
          <p:cNvSpPr>
            <a:spLocks noGrp="1"/>
          </p:cNvSpPr>
          <p:nvPr>
            <p:ph sz="quarter" idx="10" hasCustomPrompt="1"/>
          </p:nvPr>
        </p:nvSpPr>
        <p:spPr>
          <a:xfrm>
            <a:off x="381368" y="1142440"/>
            <a:ext cx="11429264" cy="4991454"/>
          </a:xfrm>
          <a:prstGeom prst="rect">
            <a:avLst/>
          </a:prstGeom>
        </p:spPr>
        <p:txBody>
          <a:bodyPr>
            <a:normAutofit/>
          </a:bodyPr>
          <a:lstStyle>
            <a:lvl1pPr>
              <a:lnSpc>
                <a:spcPct val="120000"/>
              </a:lnSpc>
              <a:defRPr sz="2500">
                <a:solidFill>
                  <a:schemeClr val="accent2"/>
                </a:solidFill>
              </a:defRPr>
            </a:lvl1pPr>
            <a:lvl2pPr>
              <a:lnSpc>
                <a:spcPct val="120000"/>
              </a:lnSpc>
              <a:defRPr sz="2115">
                <a:solidFill>
                  <a:schemeClr val="accent2"/>
                </a:solidFill>
              </a:defRPr>
            </a:lvl2pPr>
            <a:lvl3pPr>
              <a:lnSpc>
                <a:spcPct val="120000"/>
              </a:lnSpc>
              <a:defRPr sz="1905">
                <a:solidFill>
                  <a:schemeClr val="accent2"/>
                </a:solidFill>
              </a:defRPr>
            </a:lvl3pPr>
            <a:lvl4pPr>
              <a:lnSpc>
                <a:spcPct val="120000"/>
              </a:lnSpc>
              <a:defRPr sz="1695">
                <a:solidFill>
                  <a:schemeClr val="accent2"/>
                </a:solidFill>
              </a:defRPr>
            </a:lvl4pPr>
            <a:lvl5pPr>
              <a:lnSpc>
                <a:spcPct val="120000"/>
              </a:lnSpc>
              <a:defRPr sz="1695">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矩形 2"/>
          <p:cNvSpPr/>
          <p:nvPr userDrawn="1"/>
        </p:nvSpPr>
        <p:spPr>
          <a:xfrm>
            <a:off x="-1" y="311884"/>
            <a:ext cx="360363" cy="560759"/>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pic>
        <p:nvPicPr>
          <p:cNvPr id="8" name="图片 7"/>
          <p:cNvPicPr>
            <a:picLocks noChangeAspect="1"/>
          </p:cNvPicPr>
          <p:nvPr userDrawn="1"/>
        </p:nvPicPr>
        <p:blipFill rotWithShape="1">
          <a:blip r:embed="rId2" cstate="print"/>
          <a:srcRect l="74359" r="1346"/>
          <a:stretch>
            <a:fillRect/>
          </a:stretch>
        </p:blipFill>
        <p:spPr>
          <a:xfrm>
            <a:off x="8870172" y="360363"/>
            <a:ext cx="3002280" cy="411617"/>
          </a:xfrm>
          <a:prstGeom prst="rect">
            <a:avLst/>
          </a:prstGeom>
        </p:spPr>
      </p:pic>
      <p:sp>
        <p:nvSpPr>
          <p:cNvPr id="9" name="矩形 8"/>
          <p:cNvSpPr/>
          <p:nvPr userDrawn="1"/>
        </p:nvSpPr>
        <p:spPr>
          <a:xfrm>
            <a:off x="360362" y="6446383"/>
            <a:ext cx="11460164" cy="411617"/>
          </a:xfrm>
          <a:prstGeom prst="rect">
            <a:avLst/>
          </a:prstGeom>
          <a:solidFill>
            <a:schemeClr val="tx2"/>
          </a:solidFill>
          <a:ln w="12700" cap="flat" cmpd="sng" algn="ctr">
            <a:noFill/>
            <a:prstDash val="solid"/>
            <a:miter lim="800000"/>
          </a:ln>
          <a:effectLst/>
        </p:spPr>
        <p:txBody>
          <a:bodyPr rtlCol="0" anchor="ctr"/>
          <a:lstStyle/>
          <a:p>
            <a:pPr algn="just"/>
            <a:endParaRPr lang="zh-CN" altLang="en-US" dirty="0">
              <a:solidFill>
                <a:schemeClr val="tx2"/>
              </a:solidFill>
            </a:endParaRPr>
          </a:p>
        </p:txBody>
      </p:sp>
      <p:sp>
        <p:nvSpPr>
          <p:cNvPr id="10" name="文本框 9"/>
          <p:cNvSpPr txBox="1"/>
          <p:nvPr userDrawn="1"/>
        </p:nvSpPr>
        <p:spPr>
          <a:xfrm>
            <a:off x="10118489" y="6484482"/>
            <a:ext cx="1692143" cy="338554"/>
          </a:xfrm>
          <a:prstGeom prst="rect">
            <a:avLst/>
          </a:prstGeom>
          <a:noFill/>
        </p:spPr>
        <p:txBody>
          <a:bodyPr wrap="square" rtlCol="0" anchor="ctr">
            <a:spAutoFit/>
          </a:bodyPr>
          <a:lstStyle/>
          <a:p>
            <a:pPr algn="ctr"/>
            <a:r>
              <a:rPr lang="en-US" altLang="zh-CN" sz="1600" i="1" dirty="0">
                <a:solidFill>
                  <a:schemeClr val="bg1"/>
                </a:solidFill>
              </a:rPr>
              <a:t>www.sjtu.edu.cn </a:t>
            </a:r>
            <a:endParaRPr lang="zh-CN" altLang="en-US" sz="1400" i="1" dirty="0">
              <a:solidFill>
                <a:schemeClr val="bg1"/>
              </a:solidFill>
            </a:endParaRPr>
          </a:p>
        </p:txBody>
      </p:sp>
      <p:sp>
        <p:nvSpPr>
          <p:cNvPr id="11" name="文本框 10"/>
          <p:cNvSpPr txBox="1"/>
          <p:nvPr userDrawn="1"/>
        </p:nvSpPr>
        <p:spPr>
          <a:xfrm>
            <a:off x="360364" y="6497182"/>
            <a:ext cx="2223180" cy="338554"/>
          </a:xfrm>
          <a:prstGeom prst="rect">
            <a:avLst/>
          </a:prstGeom>
          <a:noFill/>
        </p:spPr>
        <p:txBody>
          <a:bodyPr wrap="square" rtlCol="0" anchor="ctr">
            <a:spAutoFit/>
          </a:bodyPr>
          <a:lstStyle/>
          <a:p>
            <a:pPr algn="ctr"/>
            <a:r>
              <a:rPr lang="zh-CN" altLang="en-US" sz="1600" dirty="0">
                <a:solidFill>
                  <a:schemeClr val="bg1"/>
                </a:solidFill>
              </a:rPr>
              <a:t>饮水思源   爱国荣校</a:t>
            </a:r>
            <a:endParaRPr lang="zh-CN" alt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13" name="标题 1"/>
          <p:cNvSpPr>
            <a:spLocks noGrp="1"/>
          </p:cNvSpPr>
          <p:nvPr>
            <p:ph type="title" hasCustomPrompt="1"/>
          </p:nvPr>
        </p:nvSpPr>
        <p:spPr>
          <a:xfrm>
            <a:off x="1439862" y="1355320"/>
            <a:ext cx="8796337" cy="1060855"/>
          </a:xfrm>
          <a:prstGeom prst="rect">
            <a:avLst/>
          </a:prstGeom>
          <a:noFill/>
          <a:effectLst/>
        </p:spPr>
        <p:txBody>
          <a:bodyPr anchor="ctr">
            <a:noAutofit/>
          </a:bodyPr>
          <a:lstStyle>
            <a:lvl1pPr algn="l">
              <a:lnSpc>
                <a:spcPct val="100000"/>
              </a:lnSpc>
              <a:defRPr sz="6000" b="0">
                <a:solidFill>
                  <a:schemeClr val="tx2"/>
                </a:solidFill>
                <a:effectLst/>
              </a:defRPr>
            </a:lvl1pPr>
          </a:lstStyle>
          <a:p>
            <a:r>
              <a:rPr lang="zh-CN" altLang="en-US" dirty="0"/>
              <a:t>单击此处编辑标题样式</a:t>
            </a:r>
            <a:endParaRPr lang="zh-CN" altLang="en-US" dirty="0"/>
          </a:p>
        </p:txBody>
      </p:sp>
      <p:pic>
        <p:nvPicPr>
          <p:cNvPr id="15" name="图片 14"/>
          <p:cNvPicPr>
            <a:picLocks noChangeAspect="1"/>
          </p:cNvPicPr>
          <p:nvPr userDrawn="1"/>
        </p:nvPicPr>
        <p:blipFill rotWithShape="1">
          <a:blip r:embed="rId2" cstate="print"/>
          <a:srcRect r="1346"/>
          <a:stretch>
            <a:fillRect/>
          </a:stretch>
        </p:blipFill>
        <p:spPr>
          <a:xfrm>
            <a:off x="516" y="5781221"/>
            <a:ext cx="12191484" cy="411617"/>
          </a:xfrm>
          <a:prstGeom prst="rect">
            <a:avLst/>
          </a:prstGeom>
        </p:spPr>
      </p:pic>
      <p:sp>
        <p:nvSpPr>
          <p:cNvPr id="16" name="矩形 15"/>
          <p:cNvSpPr/>
          <p:nvPr userDrawn="1"/>
        </p:nvSpPr>
        <p:spPr>
          <a:xfrm>
            <a:off x="0" y="1523797"/>
            <a:ext cx="360363" cy="723900"/>
          </a:xfrm>
          <a:prstGeom prst="rect">
            <a:avLst/>
          </a:prstGeom>
          <a:gradFill>
            <a:gsLst>
              <a:gs pos="100000">
                <a:schemeClr val="accent4"/>
              </a:gs>
              <a:gs pos="62000">
                <a:schemeClr val="tx2"/>
              </a:gs>
            </a:gsLst>
            <a:lin ang="2700000" scaled="0"/>
          </a:gradFill>
          <a:ln w="12700" cap="flat" cmpd="sng" algn="ctr">
            <a:noFill/>
            <a:prstDash val="solid"/>
            <a:miter lim="800000"/>
          </a:ln>
          <a:effectLst/>
        </p:spPr>
        <p:txBody>
          <a:bodyPr rtlCol="0" anchor="ctr"/>
          <a:lstStyle/>
          <a:p>
            <a:pPr algn="just"/>
            <a:endParaRPr lang="zh-CN" altLang="en-US" dirty="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 name="矩形 3"/>
          <p:cNvSpPr/>
          <p:nvPr userDrawn="1"/>
        </p:nvSpPr>
        <p:spPr>
          <a:xfrm rot="16200000">
            <a:off x="6051000" y="-2616750"/>
            <a:ext cx="90000" cy="12192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6"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tx2"/>
                </a:solidFill>
              </a:defRPr>
            </a:lvl1pPr>
          </a:lstStyle>
          <a:p>
            <a:r>
              <a:rPr lang="zh-CN" altLang="en-US" dirty="0"/>
              <a:t>单击此处编辑母版标题样式</a:t>
            </a:r>
            <a:endParaRPr lang="zh-CN" altLang="en-US" dirty="0"/>
          </a:p>
        </p:txBody>
      </p:sp>
      <p:pic>
        <p:nvPicPr>
          <p:cNvPr id="7" name="图片 6"/>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8"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底1">
    <p:spTree>
      <p:nvGrpSpPr>
        <p:cNvPr id="1" name=""/>
        <p:cNvGrpSpPr/>
        <p:nvPr/>
      </p:nvGrpSpPr>
      <p:grpSpPr>
        <a:xfrm>
          <a:off x="0" y="0"/>
          <a:ext cx="0" cy="0"/>
          <a:chOff x="0" y="0"/>
          <a:chExt cx="0" cy="0"/>
        </a:xfrm>
      </p:grpSpPr>
      <p:cxnSp>
        <p:nvCxnSpPr>
          <p:cNvPr id="10" name="直接连接符 9"/>
          <p:cNvCxnSpPr/>
          <p:nvPr userDrawn="1"/>
        </p:nvCxnSpPr>
        <p:spPr>
          <a:xfrm>
            <a:off x="304800" y="3429000"/>
            <a:ext cx="2197510" cy="0"/>
          </a:xfrm>
          <a:prstGeom prst="line">
            <a:avLst/>
          </a:prstGeom>
          <a:noFill/>
          <a:ln w="6350" cap="flat" cmpd="sng" algn="ctr">
            <a:solidFill>
              <a:srgbClr val="FFFFFF"/>
            </a:solidFill>
            <a:prstDash val="solid"/>
            <a:miter lim="800000"/>
          </a:ln>
          <a:effectLst/>
        </p:spPr>
      </p:cxnSp>
      <p:cxnSp>
        <p:nvCxnSpPr>
          <p:cNvPr id="11" name="直接连接符 10"/>
          <p:cNvCxnSpPr/>
          <p:nvPr userDrawn="1"/>
        </p:nvCxnSpPr>
        <p:spPr>
          <a:xfrm>
            <a:off x="9689690" y="3429000"/>
            <a:ext cx="2197510" cy="0"/>
          </a:xfrm>
          <a:prstGeom prst="line">
            <a:avLst/>
          </a:prstGeom>
          <a:noFill/>
          <a:ln w="6350" cap="flat" cmpd="sng" algn="ctr">
            <a:solidFill>
              <a:srgbClr val="FFFFFF"/>
            </a:solidFill>
            <a:prstDash val="solid"/>
            <a:miter lim="800000"/>
          </a:ln>
          <a:effectLst/>
        </p:spPr>
      </p:cxnSp>
      <p:sp>
        <p:nvSpPr>
          <p:cNvPr id="13" name="文本占位符 31"/>
          <p:cNvSpPr txBox="1"/>
          <p:nvPr userDrawn="1"/>
        </p:nvSpPr>
        <p:spPr>
          <a:xfrm>
            <a:off x="2555162" y="3129756"/>
            <a:ext cx="7081677" cy="598488"/>
          </a:xfrm>
          <a:prstGeom prst="rect">
            <a:avLst/>
          </a:prstGeom>
        </p:spPr>
        <p:txBody>
          <a:bodyPr anchor="ctr"/>
          <a:lstStyle>
            <a:lvl1pPr marL="0" indent="0" algn="ctr" defTabSz="967740" rtl="0" eaLnBrk="1" latinLnBrk="0" hangingPunct="1">
              <a:lnSpc>
                <a:spcPct val="100000"/>
              </a:lnSpc>
              <a:spcBef>
                <a:spcPts val="1060"/>
              </a:spcBef>
              <a:buFontTx/>
              <a:buNone/>
              <a:defRPr sz="6000" b="1" kern="1200" spc="600">
                <a:solidFill>
                  <a:schemeClr val="bg1"/>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marR="0" lvl="0" indent="0" algn="ctr" defTabSz="967740" rtl="0" eaLnBrk="1" fontAlgn="auto" latinLnBrk="0" hangingPunct="1">
              <a:lnSpc>
                <a:spcPct val="100000"/>
              </a:lnSpc>
              <a:spcBef>
                <a:spcPts val="1060"/>
              </a:spcBef>
              <a:spcAft>
                <a:spcPts val="0"/>
              </a:spcAft>
              <a:buClrTx/>
              <a:buSzTx/>
              <a:buFontTx/>
              <a:buNone/>
              <a:defRPr/>
            </a:pPr>
            <a:endParaRPr kumimoji="0" lang="zh-CN" altLang="en-US" sz="6000" b="1" i="0" u="none" strike="noStrike" kern="1200" cap="none" spc="60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pic>
        <p:nvPicPr>
          <p:cNvPr id="16" name="图片 15" descr="文本&#10;&#10;描述已自动生成"/>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75242" y="806450"/>
            <a:ext cx="3841516" cy="2692400"/>
          </a:xfrm>
          <a:prstGeom prst="rect">
            <a:avLst/>
          </a:prstGeom>
        </p:spPr>
      </p:pic>
      <p:sp>
        <p:nvSpPr>
          <p:cNvPr id="17" name="标题 1"/>
          <p:cNvSpPr>
            <a:spLocks noGrp="1"/>
          </p:cNvSpPr>
          <p:nvPr>
            <p:ph type="title" hasCustomPrompt="1"/>
          </p:nvPr>
        </p:nvSpPr>
        <p:spPr>
          <a:xfrm>
            <a:off x="2351313" y="3700057"/>
            <a:ext cx="7561943" cy="1060855"/>
          </a:xfrm>
          <a:prstGeom prst="rect">
            <a:avLst/>
          </a:prstGeom>
          <a:noFill/>
          <a:effectLst/>
        </p:spPr>
        <p:txBody>
          <a:bodyPr anchor="ctr">
            <a:noAutofit/>
          </a:bodyPr>
          <a:lstStyle>
            <a:lvl1pPr algn="ctr">
              <a:lnSpc>
                <a:spcPct val="100000"/>
              </a:lnSpc>
              <a:defRPr sz="4000" b="0">
                <a:solidFill>
                  <a:schemeClr val="tx2"/>
                </a:solidFill>
                <a:effectLst/>
              </a:defRPr>
            </a:lvl1pPr>
          </a:lstStyle>
          <a:p>
            <a:r>
              <a:rPr lang="zh-CN" altLang="en-US" dirty="0"/>
              <a:t>单击此处编辑标题样式</a:t>
            </a:r>
            <a:endParaRPr lang="zh-CN" altLang="en-US" dirty="0"/>
          </a:p>
        </p:txBody>
      </p:sp>
      <p:sp>
        <p:nvSpPr>
          <p:cNvPr id="19" name="文本框 18"/>
          <p:cNvSpPr txBox="1"/>
          <p:nvPr userDrawn="1"/>
        </p:nvSpPr>
        <p:spPr>
          <a:xfrm>
            <a:off x="10118489" y="6338955"/>
            <a:ext cx="1692143" cy="338554"/>
          </a:xfrm>
          <a:prstGeom prst="rect">
            <a:avLst/>
          </a:prstGeom>
          <a:noFill/>
        </p:spPr>
        <p:txBody>
          <a:bodyPr wrap="square" rtlCol="0" anchor="ctr">
            <a:spAutoFit/>
          </a:bodyPr>
          <a:lstStyle/>
          <a:p>
            <a:r>
              <a:rPr lang="en-US" altLang="zh-CN" sz="1600" i="1" dirty="0">
                <a:solidFill>
                  <a:schemeClr val="bg1">
                    <a:lumMod val="65000"/>
                  </a:schemeClr>
                </a:solidFill>
              </a:rPr>
              <a:t>www.sjtu.edu.cn </a:t>
            </a:r>
            <a:endParaRPr lang="zh-CN" altLang="en-US" sz="1400" i="1" dirty="0">
              <a:solidFill>
                <a:schemeClr val="bg1">
                  <a:lumMod val="65000"/>
                </a:schemeClr>
              </a:solidFill>
            </a:endParaRPr>
          </a:p>
        </p:txBody>
      </p:sp>
      <p:sp>
        <p:nvSpPr>
          <p:cNvPr id="20" name="文本框 19"/>
          <p:cNvSpPr txBox="1"/>
          <p:nvPr userDrawn="1"/>
        </p:nvSpPr>
        <p:spPr>
          <a:xfrm>
            <a:off x="360364" y="6338955"/>
            <a:ext cx="2223180" cy="338554"/>
          </a:xfrm>
          <a:prstGeom prst="rect">
            <a:avLst/>
          </a:prstGeom>
          <a:noFill/>
        </p:spPr>
        <p:txBody>
          <a:bodyPr wrap="square" rtlCol="0" anchor="ctr">
            <a:spAutoFit/>
          </a:bodyPr>
          <a:lstStyle/>
          <a:p>
            <a:r>
              <a:rPr lang="zh-CN" altLang="en-US" sz="1600" dirty="0">
                <a:solidFill>
                  <a:schemeClr val="bg1">
                    <a:lumMod val="65000"/>
                  </a:schemeClr>
                </a:solidFill>
              </a:rPr>
              <a:t>饮水思源   爱国荣校</a:t>
            </a:r>
            <a:endParaRPr lang="zh-CN" altLang="en-US" sz="1600" dirty="0">
              <a:solidFill>
                <a:schemeClr val="bg1">
                  <a:lumMod val="65000"/>
                </a:schemeClr>
              </a:solidFill>
            </a:endParaRPr>
          </a:p>
        </p:txBody>
      </p:sp>
      <p:cxnSp>
        <p:nvCxnSpPr>
          <p:cNvPr id="21" name="直接连接符 20"/>
          <p:cNvCxnSpPr/>
          <p:nvPr userDrawn="1"/>
        </p:nvCxnSpPr>
        <p:spPr>
          <a:xfrm>
            <a:off x="350837" y="6297613"/>
            <a:ext cx="11460162" cy="0"/>
          </a:xfrm>
          <a:prstGeom prst="line">
            <a:avLst/>
          </a:prstGeom>
          <a:ln>
            <a:gradFill>
              <a:gsLst>
                <a:gs pos="60000">
                  <a:schemeClr val="tx2"/>
                </a:gs>
                <a:gs pos="100000">
                  <a:schemeClr val="accent4"/>
                </a:gs>
              </a:gsLst>
              <a:lin ang="27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8.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2.xml"/><Relationship Id="rId8" Type="http://schemas.openxmlformats.org/officeDocument/2006/relationships/slideLayout" Target="../slideLayouts/slideLayout161.xml"/><Relationship Id="rId7" Type="http://schemas.openxmlformats.org/officeDocument/2006/relationships/slideLayout" Target="../slideLayouts/slideLayout160.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4" Type="http://schemas.openxmlformats.org/officeDocument/2006/relationships/slideLayout" Target="../slideLayouts/slideLayout157.xml"/><Relationship Id="rId3" Type="http://schemas.openxmlformats.org/officeDocument/2006/relationships/slideLayout" Target="../slideLayouts/slideLayout156.xml"/><Relationship Id="rId2" Type="http://schemas.openxmlformats.org/officeDocument/2006/relationships/slideLayout" Target="../slideLayouts/slideLayout155.xml"/><Relationship Id="rId19" Type="http://schemas.openxmlformats.org/officeDocument/2006/relationships/theme" Target="../theme/theme10.xml"/><Relationship Id="rId18" Type="http://schemas.openxmlformats.org/officeDocument/2006/relationships/image" Target="../media/image18.png"/><Relationship Id="rId17" Type="http://schemas.openxmlformats.org/officeDocument/2006/relationships/slideLayout" Target="../slideLayouts/slideLayout170.xml"/><Relationship Id="rId16" Type="http://schemas.openxmlformats.org/officeDocument/2006/relationships/slideLayout" Target="../slideLayouts/slideLayout169.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79.xml"/><Relationship Id="rId8" Type="http://schemas.openxmlformats.org/officeDocument/2006/relationships/slideLayout" Target="../slideLayouts/slideLayout178.xml"/><Relationship Id="rId7" Type="http://schemas.openxmlformats.org/officeDocument/2006/relationships/slideLayout" Target="../slideLayouts/slideLayout177.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3" Type="http://schemas.openxmlformats.org/officeDocument/2006/relationships/slideLayout" Target="../slideLayouts/slideLayout173.xml"/><Relationship Id="rId2" Type="http://schemas.openxmlformats.org/officeDocument/2006/relationships/slideLayout" Target="../slideLayouts/slideLayout172.xml"/><Relationship Id="rId19" Type="http://schemas.openxmlformats.org/officeDocument/2006/relationships/theme" Target="../theme/theme11.xml"/><Relationship Id="rId18" Type="http://schemas.openxmlformats.org/officeDocument/2006/relationships/image" Target="../media/image18.png"/><Relationship Id="rId17" Type="http://schemas.openxmlformats.org/officeDocument/2006/relationships/slideLayout" Target="../slideLayouts/slideLayout187.xml"/><Relationship Id="rId16" Type="http://schemas.openxmlformats.org/officeDocument/2006/relationships/slideLayout" Target="../slideLayouts/slideLayout186.xml"/><Relationship Id="rId15" Type="http://schemas.openxmlformats.org/officeDocument/2006/relationships/slideLayout" Target="../slideLayouts/slideLayout185.xml"/><Relationship Id="rId14" Type="http://schemas.openxmlformats.org/officeDocument/2006/relationships/slideLayout" Target="../slideLayouts/slideLayout184.xml"/><Relationship Id="rId13" Type="http://schemas.openxmlformats.org/officeDocument/2006/relationships/slideLayout" Target="../slideLayouts/slideLayout183.xml"/><Relationship Id="rId12" Type="http://schemas.openxmlformats.org/officeDocument/2006/relationships/slideLayout" Target="../slideLayouts/slideLayout182.xml"/><Relationship Id="rId11" Type="http://schemas.openxmlformats.org/officeDocument/2006/relationships/slideLayout" Target="../slideLayouts/slideLayout181.xml"/><Relationship Id="rId10" Type="http://schemas.openxmlformats.org/officeDocument/2006/relationships/slideLayout" Target="../slideLayouts/slideLayout180.xml"/><Relationship Id="rId1" Type="http://schemas.openxmlformats.org/officeDocument/2006/relationships/slideLayout" Target="../slideLayouts/slideLayout17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9" Type="http://schemas.openxmlformats.org/officeDocument/2006/relationships/theme" Target="../theme/theme12.xml"/><Relationship Id="rId18" Type="http://schemas.openxmlformats.org/officeDocument/2006/relationships/image" Target="../media/image18.png"/><Relationship Id="rId17" Type="http://schemas.openxmlformats.org/officeDocument/2006/relationships/slideLayout" Target="../slideLayouts/slideLayout204.xml"/><Relationship Id="rId16" Type="http://schemas.openxmlformats.org/officeDocument/2006/relationships/slideLayout" Target="../slideLayouts/slideLayout203.xml"/><Relationship Id="rId15" Type="http://schemas.openxmlformats.org/officeDocument/2006/relationships/slideLayout" Target="../slideLayouts/slideLayout202.xml"/><Relationship Id="rId14" Type="http://schemas.openxmlformats.org/officeDocument/2006/relationships/slideLayout" Target="../slideLayouts/slideLayout201.xml"/><Relationship Id="rId13" Type="http://schemas.openxmlformats.org/officeDocument/2006/relationships/slideLayout" Target="../slideLayouts/slideLayout200.xml"/><Relationship Id="rId12" Type="http://schemas.openxmlformats.org/officeDocument/2006/relationships/slideLayout" Target="../slideLayouts/slideLayout199.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9" Type="http://schemas.openxmlformats.org/officeDocument/2006/relationships/theme" Target="../theme/theme13.xml"/><Relationship Id="rId18" Type="http://schemas.openxmlformats.org/officeDocument/2006/relationships/image" Target="../media/image18.png"/><Relationship Id="rId17" Type="http://schemas.openxmlformats.org/officeDocument/2006/relationships/slideLayout" Target="../slideLayouts/slideLayout221.xml"/><Relationship Id="rId16" Type="http://schemas.openxmlformats.org/officeDocument/2006/relationships/slideLayout" Target="../slideLayouts/slideLayout220.xml"/><Relationship Id="rId15" Type="http://schemas.openxmlformats.org/officeDocument/2006/relationships/slideLayout" Target="../slideLayouts/slideLayout219.xml"/><Relationship Id="rId14" Type="http://schemas.openxmlformats.org/officeDocument/2006/relationships/slideLayout" Target="../slideLayouts/slideLayout218.xml"/><Relationship Id="rId13" Type="http://schemas.openxmlformats.org/officeDocument/2006/relationships/slideLayout" Target="../slideLayouts/slideLayout217.xml"/><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30.xml"/><Relationship Id="rId8" Type="http://schemas.openxmlformats.org/officeDocument/2006/relationships/slideLayout" Target="../slideLayouts/slideLayout229.xml"/><Relationship Id="rId7" Type="http://schemas.openxmlformats.org/officeDocument/2006/relationships/slideLayout" Target="../slideLayouts/slideLayout228.xml"/><Relationship Id="rId6" Type="http://schemas.openxmlformats.org/officeDocument/2006/relationships/slideLayout" Target="../slideLayouts/slideLayout227.xml"/><Relationship Id="rId5" Type="http://schemas.openxmlformats.org/officeDocument/2006/relationships/slideLayout" Target="../slideLayouts/slideLayout226.xml"/><Relationship Id="rId4" Type="http://schemas.openxmlformats.org/officeDocument/2006/relationships/slideLayout" Target="../slideLayouts/slideLayout225.xml"/><Relationship Id="rId3" Type="http://schemas.openxmlformats.org/officeDocument/2006/relationships/slideLayout" Target="../slideLayouts/slideLayout224.xml"/><Relationship Id="rId2" Type="http://schemas.openxmlformats.org/officeDocument/2006/relationships/slideLayout" Target="../slideLayouts/slideLayout223.xml"/><Relationship Id="rId19" Type="http://schemas.openxmlformats.org/officeDocument/2006/relationships/theme" Target="../theme/theme14.xml"/><Relationship Id="rId18" Type="http://schemas.openxmlformats.org/officeDocument/2006/relationships/image" Target="../media/image18.png"/><Relationship Id="rId17" Type="http://schemas.openxmlformats.org/officeDocument/2006/relationships/slideLayout" Target="../slideLayouts/slideLayout238.xml"/><Relationship Id="rId16" Type="http://schemas.openxmlformats.org/officeDocument/2006/relationships/slideLayout" Target="../slideLayouts/slideLayout237.xml"/><Relationship Id="rId15" Type="http://schemas.openxmlformats.org/officeDocument/2006/relationships/slideLayout" Target="../slideLayouts/slideLayout236.xml"/><Relationship Id="rId14" Type="http://schemas.openxmlformats.org/officeDocument/2006/relationships/slideLayout" Target="../slideLayouts/slideLayout235.xml"/><Relationship Id="rId13" Type="http://schemas.openxmlformats.org/officeDocument/2006/relationships/slideLayout" Target="../slideLayouts/slideLayout234.xml"/><Relationship Id="rId12" Type="http://schemas.openxmlformats.org/officeDocument/2006/relationships/slideLayout" Target="../slideLayouts/slideLayout233.xml"/><Relationship Id="rId11" Type="http://schemas.openxmlformats.org/officeDocument/2006/relationships/slideLayout" Target="../slideLayouts/slideLayout232.xml"/><Relationship Id="rId10" Type="http://schemas.openxmlformats.org/officeDocument/2006/relationships/slideLayout" Target="../slideLayouts/slideLayout231.xml"/><Relationship Id="rId1" Type="http://schemas.openxmlformats.org/officeDocument/2006/relationships/slideLayout" Target="../slideLayouts/slideLayout222.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7.xml"/><Relationship Id="rId8" Type="http://schemas.openxmlformats.org/officeDocument/2006/relationships/slideLayout" Target="../slideLayouts/slideLayout246.xml"/><Relationship Id="rId7" Type="http://schemas.openxmlformats.org/officeDocument/2006/relationships/slideLayout" Target="../slideLayouts/slideLayout245.xml"/><Relationship Id="rId6" Type="http://schemas.openxmlformats.org/officeDocument/2006/relationships/slideLayout" Target="../slideLayouts/slideLayout244.xml"/><Relationship Id="rId5" Type="http://schemas.openxmlformats.org/officeDocument/2006/relationships/slideLayout" Target="../slideLayouts/slideLayout243.xml"/><Relationship Id="rId4" Type="http://schemas.openxmlformats.org/officeDocument/2006/relationships/slideLayout" Target="../slideLayouts/slideLayout242.xml"/><Relationship Id="rId3" Type="http://schemas.openxmlformats.org/officeDocument/2006/relationships/slideLayout" Target="../slideLayouts/slideLayout241.xml"/><Relationship Id="rId2" Type="http://schemas.openxmlformats.org/officeDocument/2006/relationships/slideLayout" Target="../slideLayouts/slideLayout240.xml"/><Relationship Id="rId19" Type="http://schemas.openxmlformats.org/officeDocument/2006/relationships/theme" Target="../theme/theme15.xml"/><Relationship Id="rId18" Type="http://schemas.openxmlformats.org/officeDocument/2006/relationships/image" Target="../media/image18.png"/><Relationship Id="rId17" Type="http://schemas.openxmlformats.org/officeDocument/2006/relationships/slideLayout" Target="../slideLayouts/slideLayout255.xml"/><Relationship Id="rId16" Type="http://schemas.openxmlformats.org/officeDocument/2006/relationships/slideLayout" Target="../slideLayouts/slideLayout254.xml"/><Relationship Id="rId15" Type="http://schemas.openxmlformats.org/officeDocument/2006/relationships/slideLayout" Target="../slideLayouts/slideLayout253.xml"/><Relationship Id="rId14" Type="http://schemas.openxmlformats.org/officeDocument/2006/relationships/slideLayout" Target="../slideLayouts/slideLayout252.xml"/><Relationship Id="rId13" Type="http://schemas.openxmlformats.org/officeDocument/2006/relationships/slideLayout" Target="../slideLayouts/slideLayout251.xml"/><Relationship Id="rId12" Type="http://schemas.openxmlformats.org/officeDocument/2006/relationships/slideLayout" Target="../slideLayouts/slideLayout250.xml"/><Relationship Id="rId11" Type="http://schemas.openxmlformats.org/officeDocument/2006/relationships/slideLayout" Target="../slideLayouts/slideLayout249.xml"/><Relationship Id="rId10" Type="http://schemas.openxmlformats.org/officeDocument/2006/relationships/slideLayout" Target="../slideLayouts/slideLayout248.xml"/><Relationship Id="rId1" Type="http://schemas.openxmlformats.org/officeDocument/2006/relationships/slideLayout" Target="../slideLayouts/slideLayout23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4.xml"/><Relationship Id="rId8" Type="http://schemas.openxmlformats.org/officeDocument/2006/relationships/slideLayout" Target="../slideLayouts/slideLayout263.xml"/><Relationship Id="rId7" Type="http://schemas.openxmlformats.org/officeDocument/2006/relationships/slideLayout" Target="../slideLayouts/slideLayout262.xml"/><Relationship Id="rId6" Type="http://schemas.openxmlformats.org/officeDocument/2006/relationships/slideLayout" Target="../slideLayouts/slideLayout261.xml"/><Relationship Id="rId5" Type="http://schemas.openxmlformats.org/officeDocument/2006/relationships/slideLayout" Target="../slideLayouts/slideLayout260.xml"/><Relationship Id="rId4" Type="http://schemas.openxmlformats.org/officeDocument/2006/relationships/slideLayout" Target="../slideLayouts/slideLayout259.xml"/><Relationship Id="rId3" Type="http://schemas.openxmlformats.org/officeDocument/2006/relationships/slideLayout" Target="../slideLayouts/slideLayout258.xml"/><Relationship Id="rId2" Type="http://schemas.openxmlformats.org/officeDocument/2006/relationships/slideLayout" Target="../slideLayouts/slideLayout257.xml"/><Relationship Id="rId19" Type="http://schemas.openxmlformats.org/officeDocument/2006/relationships/theme" Target="../theme/theme16.xml"/><Relationship Id="rId18" Type="http://schemas.openxmlformats.org/officeDocument/2006/relationships/image" Target="../media/image18.png"/><Relationship Id="rId17" Type="http://schemas.openxmlformats.org/officeDocument/2006/relationships/slideLayout" Target="../slideLayouts/slideLayout272.xml"/><Relationship Id="rId16" Type="http://schemas.openxmlformats.org/officeDocument/2006/relationships/slideLayout" Target="../slideLayouts/slideLayout271.xml"/><Relationship Id="rId15" Type="http://schemas.openxmlformats.org/officeDocument/2006/relationships/slideLayout" Target="../slideLayouts/slideLayout270.xml"/><Relationship Id="rId14" Type="http://schemas.openxmlformats.org/officeDocument/2006/relationships/slideLayout" Target="../slideLayouts/slideLayout269.xml"/><Relationship Id="rId13" Type="http://schemas.openxmlformats.org/officeDocument/2006/relationships/slideLayout" Target="../slideLayouts/slideLayout268.xml"/><Relationship Id="rId12" Type="http://schemas.openxmlformats.org/officeDocument/2006/relationships/slideLayout" Target="../slideLayouts/slideLayout267.xml"/><Relationship Id="rId11" Type="http://schemas.openxmlformats.org/officeDocument/2006/relationships/slideLayout" Target="../slideLayouts/slideLayout266.xml"/><Relationship Id="rId10" Type="http://schemas.openxmlformats.org/officeDocument/2006/relationships/slideLayout" Target="../slideLayouts/slideLayout265.xml"/><Relationship Id="rId1" Type="http://schemas.openxmlformats.org/officeDocument/2006/relationships/slideLayout" Target="../slideLayouts/slideLayout25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9" Type="http://schemas.openxmlformats.org/officeDocument/2006/relationships/theme" Target="../theme/theme17.xml"/><Relationship Id="rId18" Type="http://schemas.openxmlformats.org/officeDocument/2006/relationships/image" Target="../media/image18.png"/><Relationship Id="rId17" Type="http://schemas.openxmlformats.org/officeDocument/2006/relationships/slideLayout" Target="../slideLayouts/slideLayout289.xml"/><Relationship Id="rId16" Type="http://schemas.openxmlformats.org/officeDocument/2006/relationships/slideLayout" Target="../slideLayouts/slideLayout288.xml"/><Relationship Id="rId15" Type="http://schemas.openxmlformats.org/officeDocument/2006/relationships/slideLayout" Target="../slideLayouts/slideLayout287.xml"/><Relationship Id="rId14" Type="http://schemas.openxmlformats.org/officeDocument/2006/relationships/slideLayout" Target="../slideLayouts/slideLayout286.xml"/><Relationship Id="rId13" Type="http://schemas.openxmlformats.org/officeDocument/2006/relationships/slideLayout" Target="../slideLayouts/slideLayout285.xml"/><Relationship Id="rId12" Type="http://schemas.openxmlformats.org/officeDocument/2006/relationships/slideLayout" Target="../slideLayouts/slideLayout284.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98.xml"/><Relationship Id="rId8" Type="http://schemas.openxmlformats.org/officeDocument/2006/relationships/slideLayout" Target="../slideLayouts/slideLayout297.xml"/><Relationship Id="rId7" Type="http://schemas.openxmlformats.org/officeDocument/2006/relationships/slideLayout" Target="../slideLayouts/slideLayout296.xml"/><Relationship Id="rId6" Type="http://schemas.openxmlformats.org/officeDocument/2006/relationships/slideLayout" Target="../slideLayouts/slideLayout295.xml"/><Relationship Id="rId5" Type="http://schemas.openxmlformats.org/officeDocument/2006/relationships/slideLayout" Target="../slideLayouts/slideLayout294.xml"/><Relationship Id="rId4" Type="http://schemas.openxmlformats.org/officeDocument/2006/relationships/slideLayout" Target="../slideLayouts/slideLayout293.xml"/><Relationship Id="rId3" Type="http://schemas.openxmlformats.org/officeDocument/2006/relationships/slideLayout" Target="../slideLayouts/slideLayout292.xml"/><Relationship Id="rId2" Type="http://schemas.openxmlformats.org/officeDocument/2006/relationships/slideLayout" Target="../slideLayouts/slideLayout291.xml"/><Relationship Id="rId19" Type="http://schemas.openxmlformats.org/officeDocument/2006/relationships/theme" Target="../theme/theme18.xml"/><Relationship Id="rId18" Type="http://schemas.openxmlformats.org/officeDocument/2006/relationships/image" Target="../media/image18.png"/><Relationship Id="rId17" Type="http://schemas.openxmlformats.org/officeDocument/2006/relationships/slideLayout" Target="../slideLayouts/slideLayout306.xml"/><Relationship Id="rId16" Type="http://schemas.openxmlformats.org/officeDocument/2006/relationships/slideLayout" Target="../slideLayouts/slideLayout305.xml"/><Relationship Id="rId15" Type="http://schemas.openxmlformats.org/officeDocument/2006/relationships/slideLayout" Target="../slideLayouts/slideLayout304.xml"/><Relationship Id="rId14" Type="http://schemas.openxmlformats.org/officeDocument/2006/relationships/slideLayout" Target="../slideLayouts/slideLayout303.xml"/><Relationship Id="rId13" Type="http://schemas.openxmlformats.org/officeDocument/2006/relationships/slideLayout" Target="../slideLayouts/slideLayout302.xml"/><Relationship Id="rId12" Type="http://schemas.openxmlformats.org/officeDocument/2006/relationships/slideLayout" Target="../slideLayouts/slideLayout301.xml"/><Relationship Id="rId11" Type="http://schemas.openxmlformats.org/officeDocument/2006/relationships/slideLayout" Target="../slideLayouts/slideLayout300.xml"/><Relationship Id="rId10" Type="http://schemas.openxmlformats.org/officeDocument/2006/relationships/slideLayout" Target="../slideLayouts/slideLayout299.xml"/><Relationship Id="rId1" Type="http://schemas.openxmlformats.org/officeDocument/2006/relationships/slideLayout" Target="../slideLayouts/slideLayout290.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9" Type="http://schemas.openxmlformats.org/officeDocument/2006/relationships/theme" Target="../theme/theme19.xml"/><Relationship Id="rId18" Type="http://schemas.openxmlformats.org/officeDocument/2006/relationships/image" Target="../media/image18.png"/><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9" Type="http://schemas.openxmlformats.org/officeDocument/2006/relationships/theme" Target="../theme/theme2.xml"/><Relationship Id="rId18" Type="http://schemas.openxmlformats.org/officeDocument/2006/relationships/image" Target="../media/image18.png"/><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32.xml"/><Relationship Id="rId8" Type="http://schemas.openxmlformats.org/officeDocument/2006/relationships/slideLayout" Target="../slideLayouts/slideLayout331.xml"/><Relationship Id="rId7" Type="http://schemas.openxmlformats.org/officeDocument/2006/relationships/slideLayout" Target="../slideLayouts/slideLayout330.xml"/><Relationship Id="rId6" Type="http://schemas.openxmlformats.org/officeDocument/2006/relationships/slideLayout" Target="../slideLayouts/slideLayout329.xml"/><Relationship Id="rId5" Type="http://schemas.openxmlformats.org/officeDocument/2006/relationships/slideLayout" Target="../slideLayouts/slideLayout328.xml"/><Relationship Id="rId4" Type="http://schemas.openxmlformats.org/officeDocument/2006/relationships/slideLayout" Target="../slideLayouts/slideLayout327.xml"/><Relationship Id="rId3" Type="http://schemas.openxmlformats.org/officeDocument/2006/relationships/slideLayout" Target="../slideLayouts/slideLayout326.xml"/><Relationship Id="rId2" Type="http://schemas.openxmlformats.org/officeDocument/2006/relationships/slideLayout" Target="../slideLayouts/slideLayout325.xml"/><Relationship Id="rId19" Type="http://schemas.openxmlformats.org/officeDocument/2006/relationships/theme" Target="../theme/theme20.xml"/><Relationship Id="rId18" Type="http://schemas.openxmlformats.org/officeDocument/2006/relationships/image" Target="../media/image18.png"/><Relationship Id="rId17" Type="http://schemas.openxmlformats.org/officeDocument/2006/relationships/slideLayout" Target="../slideLayouts/slideLayout340.xml"/><Relationship Id="rId16" Type="http://schemas.openxmlformats.org/officeDocument/2006/relationships/slideLayout" Target="../slideLayouts/slideLayout339.xml"/><Relationship Id="rId15" Type="http://schemas.openxmlformats.org/officeDocument/2006/relationships/slideLayout" Target="../slideLayouts/slideLayout338.xml"/><Relationship Id="rId14" Type="http://schemas.openxmlformats.org/officeDocument/2006/relationships/slideLayout" Target="../slideLayouts/slideLayout337.xml"/><Relationship Id="rId13" Type="http://schemas.openxmlformats.org/officeDocument/2006/relationships/slideLayout" Target="../slideLayouts/slideLayout336.xml"/><Relationship Id="rId12" Type="http://schemas.openxmlformats.org/officeDocument/2006/relationships/slideLayout" Target="../slideLayouts/slideLayout335.xml"/><Relationship Id="rId11" Type="http://schemas.openxmlformats.org/officeDocument/2006/relationships/slideLayout" Target="../slideLayouts/slideLayout334.xml"/><Relationship Id="rId10" Type="http://schemas.openxmlformats.org/officeDocument/2006/relationships/slideLayout" Target="../slideLayouts/slideLayout333.xml"/><Relationship Id="rId1" Type="http://schemas.openxmlformats.org/officeDocument/2006/relationships/slideLayout" Target="../slideLayouts/slideLayout32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49.xml"/><Relationship Id="rId8" Type="http://schemas.openxmlformats.org/officeDocument/2006/relationships/slideLayout" Target="../slideLayouts/slideLayout348.xml"/><Relationship Id="rId7" Type="http://schemas.openxmlformats.org/officeDocument/2006/relationships/slideLayout" Target="../slideLayouts/slideLayout347.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3" Type="http://schemas.openxmlformats.org/officeDocument/2006/relationships/slideLayout" Target="../slideLayouts/slideLayout343.xml"/><Relationship Id="rId2" Type="http://schemas.openxmlformats.org/officeDocument/2006/relationships/slideLayout" Target="../slideLayouts/slideLayout342.xml"/><Relationship Id="rId19" Type="http://schemas.openxmlformats.org/officeDocument/2006/relationships/theme" Target="../theme/theme21.xml"/><Relationship Id="rId18" Type="http://schemas.openxmlformats.org/officeDocument/2006/relationships/image" Target="../media/image18.png"/><Relationship Id="rId17" Type="http://schemas.openxmlformats.org/officeDocument/2006/relationships/slideLayout" Target="../slideLayouts/slideLayout357.xml"/><Relationship Id="rId16" Type="http://schemas.openxmlformats.org/officeDocument/2006/relationships/slideLayout" Target="../slideLayouts/slideLayout356.xml"/><Relationship Id="rId15" Type="http://schemas.openxmlformats.org/officeDocument/2006/relationships/slideLayout" Target="../slideLayouts/slideLayout355.xml"/><Relationship Id="rId14" Type="http://schemas.openxmlformats.org/officeDocument/2006/relationships/slideLayout" Target="../slideLayouts/slideLayout354.xml"/><Relationship Id="rId13" Type="http://schemas.openxmlformats.org/officeDocument/2006/relationships/slideLayout" Target="../slideLayouts/slideLayout353.xml"/><Relationship Id="rId12" Type="http://schemas.openxmlformats.org/officeDocument/2006/relationships/slideLayout" Target="../slideLayouts/slideLayout352.xml"/><Relationship Id="rId11" Type="http://schemas.openxmlformats.org/officeDocument/2006/relationships/slideLayout" Target="../slideLayouts/slideLayout351.xml"/><Relationship Id="rId10" Type="http://schemas.openxmlformats.org/officeDocument/2006/relationships/slideLayout" Target="../slideLayouts/slideLayout350.xml"/><Relationship Id="rId1" Type="http://schemas.openxmlformats.org/officeDocument/2006/relationships/slideLayout" Target="../slideLayouts/slideLayout3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366.xml"/><Relationship Id="rId8" Type="http://schemas.openxmlformats.org/officeDocument/2006/relationships/slideLayout" Target="../slideLayouts/slideLayout365.xml"/><Relationship Id="rId7" Type="http://schemas.openxmlformats.org/officeDocument/2006/relationships/slideLayout" Target="../slideLayouts/slideLayout364.xml"/><Relationship Id="rId6" Type="http://schemas.openxmlformats.org/officeDocument/2006/relationships/slideLayout" Target="../slideLayouts/slideLayout363.xml"/><Relationship Id="rId5" Type="http://schemas.openxmlformats.org/officeDocument/2006/relationships/slideLayout" Target="../slideLayouts/slideLayout362.xml"/><Relationship Id="rId4" Type="http://schemas.openxmlformats.org/officeDocument/2006/relationships/slideLayout" Target="../slideLayouts/slideLayout361.xml"/><Relationship Id="rId3" Type="http://schemas.openxmlformats.org/officeDocument/2006/relationships/slideLayout" Target="../slideLayouts/slideLayout360.xml"/><Relationship Id="rId2" Type="http://schemas.openxmlformats.org/officeDocument/2006/relationships/slideLayout" Target="../slideLayouts/slideLayout359.xml"/><Relationship Id="rId19" Type="http://schemas.openxmlformats.org/officeDocument/2006/relationships/theme" Target="../theme/theme22.xml"/><Relationship Id="rId18" Type="http://schemas.openxmlformats.org/officeDocument/2006/relationships/image" Target="../media/image18.png"/><Relationship Id="rId17" Type="http://schemas.openxmlformats.org/officeDocument/2006/relationships/slideLayout" Target="../slideLayouts/slideLayout374.xml"/><Relationship Id="rId16" Type="http://schemas.openxmlformats.org/officeDocument/2006/relationships/slideLayout" Target="../slideLayouts/slideLayout373.xml"/><Relationship Id="rId15" Type="http://schemas.openxmlformats.org/officeDocument/2006/relationships/slideLayout" Target="../slideLayouts/slideLayout372.xml"/><Relationship Id="rId14" Type="http://schemas.openxmlformats.org/officeDocument/2006/relationships/slideLayout" Target="../slideLayouts/slideLayout371.xml"/><Relationship Id="rId13" Type="http://schemas.openxmlformats.org/officeDocument/2006/relationships/slideLayout" Target="../slideLayouts/slideLayout370.xml"/><Relationship Id="rId12" Type="http://schemas.openxmlformats.org/officeDocument/2006/relationships/slideLayout" Target="../slideLayouts/slideLayout369.xml"/><Relationship Id="rId11" Type="http://schemas.openxmlformats.org/officeDocument/2006/relationships/slideLayout" Target="../slideLayouts/slideLayout368.xml"/><Relationship Id="rId10" Type="http://schemas.openxmlformats.org/officeDocument/2006/relationships/slideLayout" Target="../slideLayouts/slideLayout367.xml"/><Relationship Id="rId1" Type="http://schemas.openxmlformats.org/officeDocument/2006/relationships/slideLayout" Target="../slideLayouts/slideLayout358.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383.xml"/><Relationship Id="rId8" Type="http://schemas.openxmlformats.org/officeDocument/2006/relationships/slideLayout" Target="../slideLayouts/slideLayout382.xml"/><Relationship Id="rId7" Type="http://schemas.openxmlformats.org/officeDocument/2006/relationships/slideLayout" Target="../slideLayouts/slideLayout381.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 Id="rId3" Type="http://schemas.openxmlformats.org/officeDocument/2006/relationships/slideLayout" Target="../slideLayouts/slideLayout377.xml"/><Relationship Id="rId2" Type="http://schemas.openxmlformats.org/officeDocument/2006/relationships/slideLayout" Target="../slideLayouts/slideLayout376.xml"/><Relationship Id="rId19" Type="http://schemas.openxmlformats.org/officeDocument/2006/relationships/theme" Target="../theme/theme23.xml"/><Relationship Id="rId18" Type="http://schemas.openxmlformats.org/officeDocument/2006/relationships/image" Target="../media/image18.png"/><Relationship Id="rId17" Type="http://schemas.openxmlformats.org/officeDocument/2006/relationships/slideLayout" Target="../slideLayouts/slideLayout391.xml"/><Relationship Id="rId16" Type="http://schemas.openxmlformats.org/officeDocument/2006/relationships/slideLayout" Target="../slideLayouts/slideLayout390.xml"/><Relationship Id="rId15" Type="http://schemas.openxmlformats.org/officeDocument/2006/relationships/slideLayout" Target="../slideLayouts/slideLayout389.xml"/><Relationship Id="rId14" Type="http://schemas.openxmlformats.org/officeDocument/2006/relationships/slideLayout" Target="../slideLayouts/slideLayout388.xml"/><Relationship Id="rId13" Type="http://schemas.openxmlformats.org/officeDocument/2006/relationships/slideLayout" Target="../slideLayouts/slideLayout387.xml"/><Relationship Id="rId12" Type="http://schemas.openxmlformats.org/officeDocument/2006/relationships/slideLayout" Target="../slideLayouts/slideLayout386.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 Type="http://schemas.openxmlformats.org/officeDocument/2006/relationships/slideLayout" Target="../slideLayouts/slideLayout37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400.xml"/><Relationship Id="rId8" Type="http://schemas.openxmlformats.org/officeDocument/2006/relationships/slideLayout" Target="../slideLayouts/slideLayout399.xml"/><Relationship Id="rId7" Type="http://schemas.openxmlformats.org/officeDocument/2006/relationships/slideLayout" Target="../slideLayouts/slideLayout398.xml"/><Relationship Id="rId6" Type="http://schemas.openxmlformats.org/officeDocument/2006/relationships/slideLayout" Target="../slideLayouts/slideLayout397.xml"/><Relationship Id="rId5" Type="http://schemas.openxmlformats.org/officeDocument/2006/relationships/slideLayout" Target="../slideLayouts/slideLayout396.xml"/><Relationship Id="rId4" Type="http://schemas.openxmlformats.org/officeDocument/2006/relationships/slideLayout" Target="../slideLayouts/slideLayout395.xml"/><Relationship Id="rId3" Type="http://schemas.openxmlformats.org/officeDocument/2006/relationships/slideLayout" Target="../slideLayouts/slideLayout394.xml"/><Relationship Id="rId2" Type="http://schemas.openxmlformats.org/officeDocument/2006/relationships/slideLayout" Target="../slideLayouts/slideLayout393.xml"/><Relationship Id="rId19" Type="http://schemas.openxmlformats.org/officeDocument/2006/relationships/theme" Target="../theme/theme24.xml"/><Relationship Id="rId18" Type="http://schemas.openxmlformats.org/officeDocument/2006/relationships/image" Target="../media/image18.png"/><Relationship Id="rId17" Type="http://schemas.openxmlformats.org/officeDocument/2006/relationships/slideLayout" Target="../slideLayouts/slideLayout408.xml"/><Relationship Id="rId16" Type="http://schemas.openxmlformats.org/officeDocument/2006/relationships/slideLayout" Target="../slideLayouts/slideLayout407.xml"/><Relationship Id="rId15" Type="http://schemas.openxmlformats.org/officeDocument/2006/relationships/slideLayout" Target="../slideLayouts/slideLayout406.xml"/><Relationship Id="rId14" Type="http://schemas.openxmlformats.org/officeDocument/2006/relationships/slideLayout" Target="../slideLayouts/slideLayout405.xml"/><Relationship Id="rId13" Type="http://schemas.openxmlformats.org/officeDocument/2006/relationships/slideLayout" Target="../slideLayouts/slideLayout404.xml"/><Relationship Id="rId12" Type="http://schemas.openxmlformats.org/officeDocument/2006/relationships/slideLayout" Target="../slideLayouts/slideLayout403.xml"/><Relationship Id="rId11" Type="http://schemas.openxmlformats.org/officeDocument/2006/relationships/slideLayout" Target="../slideLayouts/slideLayout402.xml"/><Relationship Id="rId10" Type="http://schemas.openxmlformats.org/officeDocument/2006/relationships/slideLayout" Target="../slideLayouts/slideLayout401.xml"/><Relationship Id="rId1" Type="http://schemas.openxmlformats.org/officeDocument/2006/relationships/slideLayout" Target="../slideLayouts/slideLayout392.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417.xml"/><Relationship Id="rId8" Type="http://schemas.openxmlformats.org/officeDocument/2006/relationships/slideLayout" Target="../slideLayouts/slideLayout416.xml"/><Relationship Id="rId7" Type="http://schemas.openxmlformats.org/officeDocument/2006/relationships/slideLayout" Target="../slideLayouts/slideLayout415.xml"/><Relationship Id="rId6" Type="http://schemas.openxmlformats.org/officeDocument/2006/relationships/slideLayout" Target="../slideLayouts/slideLayout414.xml"/><Relationship Id="rId5" Type="http://schemas.openxmlformats.org/officeDocument/2006/relationships/slideLayout" Target="../slideLayouts/slideLayout413.xml"/><Relationship Id="rId4" Type="http://schemas.openxmlformats.org/officeDocument/2006/relationships/slideLayout" Target="../slideLayouts/slideLayout412.xml"/><Relationship Id="rId3" Type="http://schemas.openxmlformats.org/officeDocument/2006/relationships/slideLayout" Target="../slideLayouts/slideLayout411.xml"/><Relationship Id="rId2" Type="http://schemas.openxmlformats.org/officeDocument/2006/relationships/slideLayout" Target="../slideLayouts/slideLayout410.xml"/><Relationship Id="rId19" Type="http://schemas.openxmlformats.org/officeDocument/2006/relationships/theme" Target="../theme/theme25.xml"/><Relationship Id="rId18" Type="http://schemas.openxmlformats.org/officeDocument/2006/relationships/image" Target="../media/image18.png"/><Relationship Id="rId17" Type="http://schemas.openxmlformats.org/officeDocument/2006/relationships/slideLayout" Target="../slideLayouts/slideLayout425.xml"/><Relationship Id="rId16" Type="http://schemas.openxmlformats.org/officeDocument/2006/relationships/slideLayout" Target="../slideLayouts/slideLayout424.xml"/><Relationship Id="rId15" Type="http://schemas.openxmlformats.org/officeDocument/2006/relationships/slideLayout" Target="../slideLayouts/slideLayout423.xml"/><Relationship Id="rId14" Type="http://schemas.openxmlformats.org/officeDocument/2006/relationships/slideLayout" Target="../slideLayouts/slideLayout422.xml"/><Relationship Id="rId13" Type="http://schemas.openxmlformats.org/officeDocument/2006/relationships/slideLayout" Target="../slideLayouts/slideLayout421.xml"/><Relationship Id="rId12" Type="http://schemas.openxmlformats.org/officeDocument/2006/relationships/slideLayout" Target="../slideLayouts/slideLayout420.xml"/><Relationship Id="rId11" Type="http://schemas.openxmlformats.org/officeDocument/2006/relationships/slideLayout" Target="../slideLayouts/slideLayout419.xml"/><Relationship Id="rId10" Type="http://schemas.openxmlformats.org/officeDocument/2006/relationships/slideLayout" Target="../slideLayouts/slideLayout418.xml"/><Relationship Id="rId1" Type="http://schemas.openxmlformats.org/officeDocument/2006/relationships/slideLayout" Target="../slideLayouts/slideLayout40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434.xml"/><Relationship Id="rId8" Type="http://schemas.openxmlformats.org/officeDocument/2006/relationships/slideLayout" Target="../slideLayouts/slideLayout433.xml"/><Relationship Id="rId7" Type="http://schemas.openxmlformats.org/officeDocument/2006/relationships/slideLayout" Target="../slideLayouts/slideLayout432.xml"/><Relationship Id="rId6" Type="http://schemas.openxmlformats.org/officeDocument/2006/relationships/slideLayout" Target="../slideLayouts/slideLayout431.xml"/><Relationship Id="rId5" Type="http://schemas.openxmlformats.org/officeDocument/2006/relationships/slideLayout" Target="../slideLayouts/slideLayout430.xml"/><Relationship Id="rId4" Type="http://schemas.openxmlformats.org/officeDocument/2006/relationships/slideLayout" Target="../slideLayouts/slideLayout429.xml"/><Relationship Id="rId3" Type="http://schemas.openxmlformats.org/officeDocument/2006/relationships/slideLayout" Target="../slideLayouts/slideLayout428.xml"/><Relationship Id="rId2" Type="http://schemas.openxmlformats.org/officeDocument/2006/relationships/slideLayout" Target="../slideLayouts/slideLayout427.xml"/><Relationship Id="rId19" Type="http://schemas.openxmlformats.org/officeDocument/2006/relationships/theme" Target="../theme/theme26.xml"/><Relationship Id="rId18" Type="http://schemas.openxmlformats.org/officeDocument/2006/relationships/image" Target="../media/image18.png"/><Relationship Id="rId17" Type="http://schemas.openxmlformats.org/officeDocument/2006/relationships/slideLayout" Target="../slideLayouts/slideLayout442.xml"/><Relationship Id="rId16" Type="http://schemas.openxmlformats.org/officeDocument/2006/relationships/slideLayout" Target="../slideLayouts/slideLayout441.xml"/><Relationship Id="rId15" Type="http://schemas.openxmlformats.org/officeDocument/2006/relationships/slideLayout" Target="../slideLayouts/slideLayout440.xml"/><Relationship Id="rId14" Type="http://schemas.openxmlformats.org/officeDocument/2006/relationships/slideLayout" Target="../slideLayouts/slideLayout439.xml"/><Relationship Id="rId13" Type="http://schemas.openxmlformats.org/officeDocument/2006/relationships/slideLayout" Target="../slideLayouts/slideLayout438.xml"/><Relationship Id="rId12" Type="http://schemas.openxmlformats.org/officeDocument/2006/relationships/slideLayout" Target="../slideLayouts/slideLayout437.xml"/><Relationship Id="rId11" Type="http://schemas.openxmlformats.org/officeDocument/2006/relationships/slideLayout" Target="../slideLayouts/slideLayout436.xml"/><Relationship Id="rId10" Type="http://schemas.openxmlformats.org/officeDocument/2006/relationships/slideLayout" Target="../slideLayouts/slideLayout435.xml"/><Relationship Id="rId1" Type="http://schemas.openxmlformats.org/officeDocument/2006/relationships/slideLayout" Target="../slideLayouts/slideLayout42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451.xml"/><Relationship Id="rId8" Type="http://schemas.openxmlformats.org/officeDocument/2006/relationships/slideLayout" Target="../slideLayouts/slideLayout450.xml"/><Relationship Id="rId7" Type="http://schemas.openxmlformats.org/officeDocument/2006/relationships/slideLayout" Target="../slideLayouts/slideLayout449.xml"/><Relationship Id="rId6" Type="http://schemas.openxmlformats.org/officeDocument/2006/relationships/slideLayout" Target="../slideLayouts/slideLayout448.xml"/><Relationship Id="rId5" Type="http://schemas.openxmlformats.org/officeDocument/2006/relationships/slideLayout" Target="../slideLayouts/slideLayout447.xml"/><Relationship Id="rId4" Type="http://schemas.openxmlformats.org/officeDocument/2006/relationships/slideLayout" Target="../slideLayouts/slideLayout446.xml"/><Relationship Id="rId3" Type="http://schemas.openxmlformats.org/officeDocument/2006/relationships/slideLayout" Target="../slideLayouts/slideLayout445.xml"/><Relationship Id="rId2" Type="http://schemas.openxmlformats.org/officeDocument/2006/relationships/slideLayout" Target="../slideLayouts/slideLayout444.xml"/><Relationship Id="rId19" Type="http://schemas.openxmlformats.org/officeDocument/2006/relationships/theme" Target="../theme/theme27.xml"/><Relationship Id="rId18" Type="http://schemas.openxmlformats.org/officeDocument/2006/relationships/image" Target="../media/image18.png"/><Relationship Id="rId17" Type="http://schemas.openxmlformats.org/officeDocument/2006/relationships/slideLayout" Target="../slideLayouts/slideLayout459.xml"/><Relationship Id="rId16" Type="http://schemas.openxmlformats.org/officeDocument/2006/relationships/slideLayout" Target="../slideLayouts/slideLayout458.xml"/><Relationship Id="rId15" Type="http://schemas.openxmlformats.org/officeDocument/2006/relationships/slideLayout" Target="../slideLayouts/slideLayout457.xml"/><Relationship Id="rId14" Type="http://schemas.openxmlformats.org/officeDocument/2006/relationships/slideLayout" Target="../slideLayouts/slideLayout456.xml"/><Relationship Id="rId13" Type="http://schemas.openxmlformats.org/officeDocument/2006/relationships/slideLayout" Target="../slideLayouts/slideLayout455.xml"/><Relationship Id="rId12" Type="http://schemas.openxmlformats.org/officeDocument/2006/relationships/slideLayout" Target="../slideLayouts/slideLayout454.xml"/><Relationship Id="rId11" Type="http://schemas.openxmlformats.org/officeDocument/2006/relationships/slideLayout" Target="../slideLayouts/slideLayout453.xml"/><Relationship Id="rId10" Type="http://schemas.openxmlformats.org/officeDocument/2006/relationships/slideLayout" Target="../slideLayouts/slideLayout452.xml"/><Relationship Id="rId1" Type="http://schemas.openxmlformats.org/officeDocument/2006/relationships/slideLayout" Target="../slideLayouts/slideLayout44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9" Type="http://schemas.openxmlformats.org/officeDocument/2006/relationships/theme" Target="../theme/theme3.xml"/><Relationship Id="rId18" Type="http://schemas.openxmlformats.org/officeDocument/2006/relationships/image" Target="../media/image18.png"/><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8" Type="http://schemas.openxmlformats.org/officeDocument/2006/relationships/slideLayout" Target="../slideLayouts/slideLayout59.xml"/><Relationship Id="rId7" Type="http://schemas.openxmlformats.org/officeDocument/2006/relationships/slideLayout" Target="../slideLayouts/slideLayout58.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3" Type="http://schemas.openxmlformats.org/officeDocument/2006/relationships/slideLayout" Target="../slideLayouts/slideLayout54.xml"/><Relationship Id="rId2" Type="http://schemas.openxmlformats.org/officeDocument/2006/relationships/slideLayout" Target="../slideLayouts/slideLayout53.xml"/><Relationship Id="rId19" Type="http://schemas.openxmlformats.org/officeDocument/2006/relationships/theme" Target="../theme/theme4.xml"/><Relationship Id="rId18" Type="http://schemas.openxmlformats.org/officeDocument/2006/relationships/image" Target="../media/image18.png"/><Relationship Id="rId17" Type="http://schemas.openxmlformats.org/officeDocument/2006/relationships/slideLayout" Target="../slideLayouts/slideLayout68.xml"/><Relationship Id="rId16" Type="http://schemas.openxmlformats.org/officeDocument/2006/relationships/slideLayout" Target="../slideLayouts/slideLayout67.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9" Type="http://schemas.openxmlformats.org/officeDocument/2006/relationships/theme" Target="../theme/theme5.xml"/><Relationship Id="rId18" Type="http://schemas.openxmlformats.org/officeDocument/2006/relationships/image" Target="../media/image18.png"/><Relationship Id="rId17" Type="http://schemas.openxmlformats.org/officeDocument/2006/relationships/slideLayout" Target="../slideLayouts/slideLayout85.xml"/><Relationship Id="rId16" Type="http://schemas.openxmlformats.org/officeDocument/2006/relationships/slideLayout" Target="../slideLayouts/slideLayout84.xml"/><Relationship Id="rId15" Type="http://schemas.openxmlformats.org/officeDocument/2006/relationships/slideLayout" Target="../slideLayouts/slideLayout83.xml"/><Relationship Id="rId14" Type="http://schemas.openxmlformats.org/officeDocument/2006/relationships/slideLayout" Target="../slideLayouts/slideLayout82.xml"/><Relationship Id="rId13" Type="http://schemas.openxmlformats.org/officeDocument/2006/relationships/slideLayout" Target="../slideLayouts/slideLayout81.xml"/><Relationship Id="rId12" Type="http://schemas.openxmlformats.org/officeDocument/2006/relationships/slideLayout" Target="../slideLayouts/slideLayout80.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4.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9" Type="http://schemas.openxmlformats.org/officeDocument/2006/relationships/theme" Target="../theme/theme6.xml"/><Relationship Id="rId18" Type="http://schemas.openxmlformats.org/officeDocument/2006/relationships/image" Target="../media/image18.png"/><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9" Type="http://schemas.openxmlformats.org/officeDocument/2006/relationships/theme" Target="../theme/theme7.xml"/><Relationship Id="rId18" Type="http://schemas.openxmlformats.org/officeDocument/2006/relationships/image" Target="../media/image18.png"/><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slideLayout" Target="../slideLayouts/slideLayout127.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9" Type="http://schemas.openxmlformats.org/officeDocument/2006/relationships/theme" Target="../theme/theme8.xml"/><Relationship Id="rId18" Type="http://schemas.openxmlformats.org/officeDocument/2006/relationships/image" Target="../media/image18.png"/><Relationship Id="rId17" Type="http://schemas.openxmlformats.org/officeDocument/2006/relationships/slideLayout" Target="../slideLayouts/slideLayout136.xml"/><Relationship Id="rId16" Type="http://schemas.openxmlformats.org/officeDocument/2006/relationships/slideLayout" Target="../slideLayouts/slideLayout135.xml"/><Relationship Id="rId15" Type="http://schemas.openxmlformats.org/officeDocument/2006/relationships/slideLayout" Target="../slideLayouts/slideLayout134.xml"/><Relationship Id="rId14" Type="http://schemas.openxmlformats.org/officeDocument/2006/relationships/slideLayout" Target="../slideLayouts/slideLayout133.xml"/><Relationship Id="rId13" Type="http://schemas.openxmlformats.org/officeDocument/2006/relationships/slideLayout" Target="../slideLayouts/slideLayout132.xml"/><Relationship Id="rId12" Type="http://schemas.openxmlformats.org/officeDocument/2006/relationships/slideLayout" Target="../slideLayouts/slideLayout131.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 Type="http://schemas.openxmlformats.org/officeDocument/2006/relationships/slideLayout" Target="../slideLayouts/slideLayout120.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5.xml"/><Relationship Id="rId8" Type="http://schemas.openxmlformats.org/officeDocument/2006/relationships/slideLayout" Target="../slideLayouts/slideLayout144.xml"/><Relationship Id="rId7" Type="http://schemas.openxmlformats.org/officeDocument/2006/relationships/slideLayout" Target="../slideLayouts/slideLayout143.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4" Type="http://schemas.openxmlformats.org/officeDocument/2006/relationships/slideLayout" Target="../slideLayouts/slideLayout140.xml"/><Relationship Id="rId3" Type="http://schemas.openxmlformats.org/officeDocument/2006/relationships/slideLayout" Target="../slideLayouts/slideLayout139.xml"/><Relationship Id="rId2" Type="http://schemas.openxmlformats.org/officeDocument/2006/relationships/slideLayout" Target="../slideLayouts/slideLayout138.xml"/><Relationship Id="rId19" Type="http://schemas.openxmlformats.org/officeDocument/2006/relationships/theme" Target="../theme/theme9.xml"/><Relationship Id="rId18" Type="http://schemas.openxmlformats.org/officeDocument/2006/relationships/image" Target="../media/image18.png"/><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alpha val="5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6774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41935" indent="-241935" algn="l" defTabSz="967740" rtl="0" eaLnBrk="1" latinLnBrk="0" hangingPunct="1">
        <a:lnSpc>
          <a:spcPct val="90000"/>
        </a:lnSpc>
        <a:spcBef>
          <a:spcPts val="1060"/>
        </a:spcBef>
        <a:buFontTx/>
        <a:buBlip>
          <a:blip r:embed="rId18"/>
        </a:buBlip>
        <a:defRPr sz="2965" b="0" kern="1200">
          <a:solidFill>
            <a:schemeClr val="tx2">
              <a:lumMod val="75000"/>
              <a:lumOff val="25000"/>
            </a:schemeClr>
          </a:solidFill>
          <a:latin typeface="+mn-lt"/>
          <a:ea typeface="+mn-ea"/>
          <a:cs typeface="+mn-cs"/>
        </a:defRPr>
      </a:lvl1pPr>
      <a:lvl2pPr marL="725805" indent="-241935" algn="l" defTabSz="967740" rtl="0" eaLnBrk="1" latinLnBrk="0" hangingPunct="1">
        <a:lnSpc>
          <a:spcPct val="90000"/>
        </a:lnSpc>
        <a:spcBef>
          <a:spcPts val="530"/>
        </a:spcBef>
        <a:buFont typeface="Arial" panose="020B0604020202020204" pitchFamily="34" charset="0"/>
        <a:buChar char="•"/>
        <a:defRPr sz="2540" b="0" kern="1200">
          <a:solidFill>
            <a:schemeClr val="tx2">
              <a:lumMod val="75000"/>
              <a:lumOff val="25000"/>
            </a:schemeClr>
          </a:solidFill>
          <a:latin typeface="+mn-lt"/>
          <a:ea typeface="+mn-ea"/>
          <a:cs typeface="+mn-cs"/>
        </a:defRPr>
      </a:lvl2pPr>
      <a:lvl3pPr marL="1209675" indent="-241935" algn="l" defTabSz="967740" rtl="0" eaLnBrk="1" latinLnBrk="0" hangingPunct="1">
        <a:lnSpc>
          <a:spcPct val="90000"/>
        </a:lnSpc>
        <a:spcBef>
          <a:spcPts val="530"/>
        </a:spcBef>
        <a:buFont typeface="Arial" panose="020B0604020202020204" pitchFamily="34" charset="0"/>
        <a:buChar char="•"/>
        <a:defRPr sz="2115" b="0" kern="1200">
          <a:solidFill>
            <a:schemeClr val="tx2">
              <a:lumMod val="75000"/>
              <a:lumOff val="25000"/>
            </a:schemeClr>
          </a:solidFill>
          <a:latin typeface="+mn-lt"/>
          <a:ea typeface="+mn-ea"/>
          <a:cs typeface="+mn-cs"/>
        </a:defRPr>
      </a:lvl3pPr>
      <a:lvl4pPr marL="169354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4pPr>
      <a:lvl5pPr marL="2177415" indent="-241935" algn="l" defTabSz="967740" rtl="0" eaLnBrk="1" latinLnBrk="0" hangingPunct="1">
        <a:lnSpc>
          <a:spcPct val="90000"/>
        </a:lnSpc>
        <a:spcBef>
          <a:spcPts val="530"/>
        </a:spcBef>
        <a:buFont typeface="Arial" panose="020B0604020202020204" pitchFamily="34" charset="0"/>
        <a:buChar char="•"/>
        <a:defRPr sz="1905" b="0" kern="1200">
          <a:solidFill>
            <a:schemeClr val="tx2">
              <a:lumMod val="75000"/>
              <a:lumOff val="25000"/>
            </a:schemeClr>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1610" algn="l" defTabSz="967740" rtl="0" eaLnBrk="1" latinLnBrk="0" hangingPunct="1">
        <a:defRPr sz="1905" kern="1200">
          <a:solidFill>
            <a:schemeClr val="tx1"/>
          </a:solidFill>
          <a:latin typeface="+mn-lt"/>
          <a:ea typeface="+mn-ea"/>
          <a:cs typeface="+mn-cs"/>
        </a:defRPr>
      </a:lvl4pPr>
      <a:lvl5pPr marL="1935480" algn="l" defTabSz="967740" rtl="0" eaLnBrk="1" latinLnBrk="0" hangingPunct="1">
        <a:defRPr sz="1905" kern="1200">
          <a:solidFill>
            <a:schemeClr val="tx1"/>
          </a:solidFill>
          <a:latin typeface="+mn-lt"/>
          <a:ea typeface="+mn-ea"/>
          <a:cs typeface="+mn-cs"/>
        </a:defRPr>
      </a:lvl5pPr>
      <a:lvl6pPr marL="2419350" algn="l" defTabSz="967740" rtl="0" eaLnBrk="1" latinLnBrk="0" hangingPunct="1">
        <a:defRPr sz="1905" kern="1200">
          <a:solidFill>
            <a:schemeClr val="tx1"/>
          </a:solidFill>
          <a:latin typeface="+mn-lt"/>
          <a:ea typeface="+mn-ea"/>
          <a:cs typeface="+mn-cs"/>
        </a:defRPr>
      </a:lvl6pPr>
      <a:lvl7pPr marL="2903220" algn="l" defTabSz="967740" rtl="0" eaLnBrk="1" latinLnBrk="0" hangingPunct="1">
        <a:defRPr sz="1905" kern="1200">
          <a:solidFill>
            <a:schemeClr val="tx1"/>
          </a:solidFill>
          <a:latin typeface="+mn-lt"/>
          <a:ea typeface="+mn-ea"/>
          <a:cs typeface="+mn-cs"/>
        </a:defRPr>
      </a:lvl7pPr>
      <a:lvl8pPr marL="3387090" algn="l" defTabSz="967740" rtl="0" eaLnBrk="1" latinLnBrk="0" hangingPunct="1">
        <a:defRPr sz="1905" kern="1200">
          <a:solidFill>
            <a:schemeClr val="tx1"/>
          </a:solidFill>
          <a:latin typeface="+mn-lt"/>
          <a:ea typeface="+mn-ea"/>
          <a:cs typeface="+mn-cs"/>
        </a:defRPr>
      </a:lvl8pPr>
      <a:lvl9pPr marL="3870960"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65.xml"/><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65.xml"/><Relationship Id="rId4" Type="http://schemas.openxmlformats.org/officeDocument/2006/relationships/image" Target="../media/image32.png"/><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8.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50.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67.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18.xml"/><Relationship Id="rId4" Type="http://schemas.openxmlformats.org/officeDocument/2006/relationships/tags" Target="../tags/tag11.xml"/><Relationship Id="rId3" Type="http://schemas.openxmlformats.org/officeDocument/2006/relationships/image" Target="../media/image36.png"/><Relationship Id="rId2" Type="http://schemas.openxmlformats.org/officeDocument/2006/relationships/tags" Target="../tags/tag10.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0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35.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5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04.xml"/><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7.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0.xml"/><Relationship Id="rId2" Type="http://schemas.openxmlformats.org/officeDocument/2006/relationships/image" Target="../media/image23.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8.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65.xml"/><Relationship Id="rId2" Type="http://schemas.openxmlformats.org/officeDocument/2006/relationships/image" Target="../media/image26.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2.png"/><Relationship Id="rId2" Type="http://schemas.microsoft.com/office/2007/relationships/hdphoto" Target="../media/image21.wdp"/><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65.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SDN</a:t>
            </a:r>
            <a:r>
              <a:rPr lang="zh-CN" altLang="en-US" dirty="0"/>
              <a:t>的卫星网络仿真系统</a:t>
            </a:r>
            <a:endParaRPr lang="zh-CN" altLang="en-US" dirty="0"/>
          </a:p>
        </p:txBody>
      </p:sp>
      <p:sp>
        <p:nvSpPr>
          <p:cNvPr id="3" name="内容占位符 2"/>
          <p:cNvSpPr>
            <a:spLocks noGrp="1"/>
          </p:cNvSpPr>
          <p:nvPr>
            <p:ph sz="quarter" idx="10"/>
          </p:nvPr>
        </p:nvSpPr>
        <p:spPr/>
        <p:txBody>
          <a:bodyPr/>
          <a:lstStyle/>
          <a:p>
            <a:r>
              <a:rPr lang="en-US" altLang="zh-CN" dirty="0"/>
              <a:t>2024</a:t>
            </a:r>
            <a:r>
              <a:rPr lang="zh-CN" altLang="en-US" dirty="0"/>
              <a:t>年</a:t>
            </a:r>
            <a:r>
              <a:rPr lang="en-US" altLang="zh-CN" dirty="0"/>
              <a:t>1</a:t>
            </a:r>
            <a:r>
              <a:rPr lang="zh-CN" altLang="en-US" dirty="0"/>
              <a:t>月</a:t>
            </a:r>
            <a:endParaRPr lang="zh-CN" altLang="en-US" dirty="0"/>
          </a:p>
        </p:txBody>
      </p:sp>
      <p:sp>
        <p:nvSpPr>
          <p:cNvPr id="4" name="文本占位符 3"/>
          <p:cNvSpPr>
            <a:spLocks noGrp="1"/>
          </p:cNvSpPr>
          <p:nvPr>
            <p:ph type="body" sz="quarter" idx="11"/>
          </p:nvPr>
        </p:nvSpPr>
        <p:spPr>
          <a:xfrm>
            <a:off x="3331845" y="4407535"/>
            <a:ext cx="5527675" cy="598805"/>
          </a:xfrm>
        </p:spPr>
        <p:txBody>
          <a:bodyPr/>
          <a:lstStyle/>
          <a:p>
            <a:r>
              <a:rPr lang="zh-CN" altLang="en-US" dirty="0"/>
              <a:t>第</a:t>
            </a:r>
            <a:r>
              <a:rPr lang="en-US" altLang="zh-CN" dirty="0"/>
              <a:t>6</a:t>
            </a:r>
            <a:r>
              <a:rPr lang="zh-CN" altLang="en-US" dirty="0"/>
              <a:t>组</a:t>
            </a:r>
            <a:r>
              <a:rPr lang="en-US" altLang="zh-CN" dirty="0"/>
              <a:t> </a:t>
            </a:r>
            <a:r>
              <a:rPr lang="zh-CN" altLang="en-US" dirty="0"/>
              <a:t>王劭</a:t>
            </a:r>
            <a:r>
              <a:rPr lang="en-US" altLang="zh-CN" dirty="0"/>
              <a:t> </a:t>
            </a:r>
            <a:r>
              <a:rPr lang="zh-CN" altLang="en-US" dirty="0"/>
              <a:t>余彦</a:t>
            </a:r>
            <a:r>
              <a:rPr lang="en-US" altLang="zh-CN" dirty="0"/>
              <a:t> </a:t>
            </a:r>
            <a:r>
              <a:rPr lang="zh-CN" altLang="en-US" dirty="0"/>
              <a:t>林彤彦</a:t>
            </a:r>
            <a:r>
              <a:rPr lang="en-US" altLang="zh-CN" dirty="0"/>
              <a:t> </a:t>
            </a:r>
            <a:r>
              <a:rPr lang="zh-CN" altLang="en-US" dirty="0"/>
              <a:t>顾芷瑜</a:t>
            </a:r>
            <a:r>
              <a:rPr lang="en-US" altLang="zh-CN" dirty="0"/>
              <a:t> </a:t>
            </a:r>
            <a:r>
              <a:rPr lang="zh-CN" altLang="en-US" dirty="0"/>
              <a:t>徐培</a:t>
            </a:r>
            <a:r>
              <a:rPr lang="zh-CN" altLang="en-US" dirty="0"/>
              <a:t>凯</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创新点</a:t>
            </a:r>
            <a:r>
              <a:rPr lang="en-US" altLang="zh-CN"/>
              <a:t>2</a:t>
            </a:r>
            <a:r>
              <a:rPr lang="zh-CN" altLang="en-US"/>
              <a:t>：新的仿真</a:t>
            </a:r>
            <a:r>
              <a:rPr lang="zh-CN" altLang="en-US"/>
              <a:t>思路</a:t>
            </a:r>
            <a:endParaRPr lang="zh-CN" altLang="en-US"/>
          </a:p>
        </p:txBody>
      </p:sp>
      <p:pic>
        <p:nvPicPr>
          <p:cNvPr id="3" name="图片 2"/>
          <p:cNvPicPr>
            <a:picLocks noChangeAspect="1"/>
          </p:cNvPicPr>
          <p:nvPr/>
        </p:nvPicPr>
        <p:blipFill>
          <a:blip r:embed="rId1"/>
          <a:stretch>
            <a:fillRect/>
          </a:stretch>
        </p:blipFill>
        <p:spPr>
          <a:xfrm>
            <a:off x="381368" y="1908200"/>
            <a:ext cx="11482645" cy="4185755"/>
          </a:xfrm>
          <a:prstGeom prst="rect">
            <a:avLst/>
          </a:prstGeom>
        </p:spPr>
      </p:pic>
      <p:sp>
        <p:nvSpPr>
          <p:cNvPr id="7" name="内容占位符 6"/>
          <p:cNvSpPr>
            <a:spLocks noGrp="1"/>
          </p:cNvSpPr>
          <p:nvPr>
            <p:ph sz="quarter" idx="10"/>
          </p:nvPr>
        </p:nvSpPr>
        <p:spPr>
          <a:xfrm>
            <a:off x="614680" y="1034415"/>
            <a:ext cx="7811135" cy="640715"/>
          </a:xfrm>
        </p:spPr>
        <p:txBody>
          <a:bodyPr>
            <a:noAutofit/>
          </a:bodyPr>
          <a:p>
            <a:pPr marL="0" indent="0">
              <a:lnSpc>
                <a:spcPct val="150000"/>
              </a:lnSpc>
              <a:buFont typeface="Arial" panose="020B0604020202020204" pitchFamily="34" charset="0"/>
              <a:buNone/>
            </a:pPr>
            <a:r>
              <a:rPr lang="zh-CN" altLang="en-US" sz="2400" b="1">
                <a:latin typeface="宋体" panose="02010600030101010101" pitchFamily="2" charset="-122"/>
                <a:ea typeface="宋体" panose="02010600030101010101" pitchFamily="2" charset="-122"/>
              </a:rPr>
              <a:t>容器化的单卫星虚拟化方案</a:t>
            </a:r>
            <a:endParaRPr lang="zh-CN" altLang="en-US" sz="2400" b="1">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创新点</a:t>
            </a:r>
            <a:r>
              <a:rPr lang="en-US" altLang="zh-CN"/>
              <a:t>3</a:t>
            </a:r>
            <a:r>
              <a:rPr lang="zh-CN" altLang="en-US"/>
              <a:t>：高可观测</a:t>
            </a:r>
            <a:r>
              <a:rPr lang="zh-CN" altLang="en-US"/>
              <a:t>性</a:t>
            </a:r>
            <a:endParaRPr lang="zh-CN" altLang="en-US"/>
          </a:p>
        </p:txBody>
      </p:sp>
      <p:sp>
        <p:nvSpPr>
          <p:cNvPr id="3" name="内容占位符 2"/>
          <p:cNvSpPr>
            <a:spLocks noGrp="1"/>
          </p:cNvSpPr>
          <p:nvPr>
            <p:ph sz="quarter" idx="10"/>
          </p:nvPr>
        </p:nvSpPr>
        <p:spPr>
          <a:xfrm>
            <a:off x="603250" y="937895"/>
            <a:ext cx="8253095" cy="706120"/>
          </a:xfrm>
        </p:spPr>
        <p:txBody>
          <a:bodyPr>
            <a:normAutofit/>
          </a:bodyPr>
          <a:p>
            <a:pPr marL="0" indent="0" algn="l">
              <a:lnSpc>
                <a:spcPct val="150000"/>
              </a:lnSpc>
              <a:buClrTx/>
              <a:buSzTx/>
              <a:buFont typeface="Arial" panose="020B0604020202020204" pitchFamily="34" charset="0"/>
              <a:buNone/>
            </a:pPr>
            <a:r>
              <a:rPr lang="zh-CN" altLang="en-US" b="1">
                <a:latin typeface="Times New Roman" panose="02020603050405020304" charset="0"/>
                <a:ea typeface="宋体" panose="02010600030101010101" pitchFamily="2" charset="-122"/>
                <a:cs typeface="Times New Roman" panose="02020603050405020304" charset="0"/>
              </a:rPr>
              <a:t>采</a:t>
            </a:r>
            <a:r>
              <a:rPr lang="zh-CN" altLang="en-US" b="1">
                <a:solidFill>
                  <a:srgbClr val="44546A"/>
                </a:solidFill>
                <a:latin typeface="Times New Roman" panose="02020603050405020304" charset="0"/>
                <a:ea typeface="宋体" panose="02010600030101010101" pitchFamily="2" charset="-122"/>
                <a:cs typeface="Times New Roman" panose="02020603050405020304" charset="0"/>
              </a:rPr>
              <a:t>集仿真系</a:t>
            </a:r>
            <a:r>
              <a:rPr lang="zh-CN" altLang="en-US" b="1">
                <a:latin typeface="Times New Roman" panose="02020603050405020304" charset="0"/>
                <a:ea typeface="宋体" panose="02010600030101010101" pitchFamily="2" charset="-122"/>
                <a:cs typeface="Times New Roman" panose="02020603050405020304" charset="0"/>
              </a:rPr>
              <a:t>统各个节点的</a:t>
            </a:r>
            <a:r>
              <a:rPr lang="en-US" altLang="zh-CN" b="1">
                <a:latin typeface="Times New Roman" panose="02020603050405020304" charset="0"/>
                <a:ea typeface="宋体" panose="02010600030101010101" pitchFamily="2" charset="-122"/>
                <a:cs typeface="Times New Roman" panose="02020603050405020304" charset="0"/>
              </a:rPr>
              <a:t>metrics</a:t>
            </a:r>
            <a:r>
              <a:rPr lang="zh-CN" altLang="en-US" b="1">
                <a:latin typeface="Times New Roman" panose="02020603050405020304" charset="0"/>
                <a:ea typeface="宋体" panose="02010600030101010101" pitchFamily="2" charset="-122"/>
                <a:cs typeface="Times New Roman" panose="02020603050405020304" charset="0"/>
              </a:rPr>
              <a:t>，集成至前端页面展示</a:t>
            </a:r>
            <a:endParaRPr lang="zh-CN" altLang="en-US" b="1">
              <a:latin typeface="Times New Roman" panose="02020603050405020304" charset="0"/>
              <a:ea typeface="宋体" panose="02010600030101010101" pitchFamily="2" charset="-122"/>
              <a:cs typeface="Times New Roman" panose="02020603050405020304" charset="0"/>
            </a:endParaRPr>
          </a:p>
        </p:txBody>
      </p:sp>
      <p:pic>
        <p:nvPicPr>
          <p:cNvPr id="4" name="图片 3"/>
          <p:cNvPicPr>
            <a:picLocks noChangeAspect="1"/>
          </p:cNvPicPr>
          <p:nvPr/>
        </p:nvPicPr>
        <p:blipFill>
          <a:blip r:embed="rId1"/>
          <a:stretch>
            <a:fillRect/>
          </a:stretch>
        </p:blipFill>
        <p:spPr>
          <a:xfrm>
            <a:off x="927735" y="3215005"/>
            <a:ext cx="2052320" cy="1992630"/>
          </a:xfrm>
          <a:prstGeom prst="rect">
            <a:avLst/>
          </a:prstGeom>
        </p:spPr>
      </p:pic>
      <p:pic>
        <p:nvPicPr>
          <p:cNvPr id="7" name="图片 6" descr="prometheus-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9515" y="3215005"/>
            <a:ext cx="1979930" cy="1964055"/>
          </a:xfrm>
          <a:prstGeom prst="rect">
            <a:avLst/>
          </a:prstGeom>
        </p:spPr>
      </p:pic>
      <p:pic>
        <p:nvPicPr>
          <p:cNvPr id="8" name="图片 7"/>
          <p:cNvPicPr>
            <a:picLocks noChangeAspect="1"/>
          </p:cNvPicPr>
          <p:nvPr/>
        </p:nvPicPr>
        <p:blipFill>
          <a:blip r:embed="rId4"/>
          <a:stretch>
            <a:fillRect/>
          </a:stretch>
        </p:blipFill>
        <p:spPr>
          <a:xfrm>
            <a:off x="6478905" y="3622040"/>
            <a:ext cx="4862195" cy="114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28950" y="-6350"/>
            <a:ext cx="1649095" cy="1534160"/>
          </a:xfrm>
          <a:prstGeom prst="rect">
            <a:avLst/>
          </a:prstGeom>
          <a:solidFill>
            <a:schemeClr val="tx2"/>
          </a:solidFill>
        </p:spPr>
        <p:txBody>
          <a:bodyPr wrap="square">
            <a:no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2310955" y="2285897"/>
            <a:ext cx="2989580" cy="768350"/>
          </a:xfrm>
          <a:prstGeom prst="rect">
            <a:avLst/>
          </a:prstGeom>
        </p:spPr>
        <p:txBody>
          <a:bodyPr wrap="none">
            <a:spAutoFit/>
          </a:bodyPr>
          <a:lstStyle/>
          <a:p>
            <a:r>
              <a:rPr lang="zh-CN" altLang="en-US" sz="4400" b="1" dirty="0">
                <a:solidFill>
                  <a:srgbClr val="C8161E"/>
                </a:solidFill>
                <a:latin typeface="+mj-ea"/>
                <a:ea typeface="+mj-ea"/>
                <a:cs typeface="+mj-cs"/>
              </a:rPr>
              <a:t>测试</a:t>
            </a:r>
            <a:r>
              <a:rPr lang="zh-CN" altLang="en-US" sz="4400" b="1" dirty="0">
                <a:solidFill>
                  <a:srgbClr val="C8161E"/>
                </a:solidFill>
                <a:latin typeface="+mj-ea"/>
                <a:ea typeface="+mj-ea"/>
                <a:cs typeface="+mj-cs"/>
              </a:rPr>
              <a:t>与分析</a:t>
            </a:r>
            <a:endParaRPr lang="zh-CN" altLang="en-US" sz="4400" b="1" dirty="0">
              <a:solidFill>
                <a:srgbClr val="C8161E"/>
              </a:solidFill>
              <a:latin typeface="+mj-ea"/>
              <a:ea typeface="+mj-ea"/>
              <a:cs typeface="+mj-cs"/>
            </a:endParaRPr>
          </a:p>
        </p:txBody>
      </p:sp>
      <p:sp>
        <p:nvSpPr>
          <p:cNvPr id="2" name="文本框 1"/>
          <p:cNvSpPr txBox="1"/>
          <p:nvPr/>
        </p:nvSpPr>
        <p:spPr>
          <a:xfrm>
            <a:off x="2224730" y="2942556"/>
            <a:ext cx="3200400" cy="460375"/>
          </a:xfrm>
          <a:prstGeom prst="rect">
            <a:avLst/>
          </a:prstGeom>
          <a:noFill/>
        </p:spPr>
        <p:txBody>
          <a:bodyPr wrap="square" rtlCol="0">
            <a:spAutoFit/>
          </a:bodyPr>
          <a:p>
            <a:pPr algn="ctr"/>
            <a:r>
              <a:rPr lang="en-US" altLang="zh-CN" sz="2400" b="1" i="1" dirty="0">
                <a:solidFill>
                  <a:schemeClr val="bg2">
                    <a:alpha val="90000"/>
                  </a:schemeClr>
                </a:solidFill>
              </a:rPr>
              <a:t>Test and </a:t>
            </a:r>
            <a:r>
              <a:rPr lang="en-US" altLang="zh-CN" sz="2400" b="1" i="1" dirty="0">
                <a:solidFill>
                  <a:schemeClr val="bg2">
                    <a:alpha val="90000"/>
                  </a:schemeClr>
                </a:solidFill>
              </a:rPr>
              <a:t>Analysis</a:t>
            </a:r>
            <a:endParaRPr lang="en-US" altLang="zh-CN" sz="2400" b="1" i="1" dirty="0">
              <a:solidFill>
                <a:schemeClr val="bg2">
                  <a:alpha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功能性</a:t>
            </a:r>
            <a:r>
              <a:rPr lang="zh-CN" altLang="en-US"/>
              <a:t>需求</a:t>
            </a:r>
            <a:endParaRPr lang="zh-CN" altLang="en-US"/>
          </a:p>
        </p:txBody>
      </p:sp>
      <p:sp>
        <p:nvSpPr>
          <p:cNvPr id="3" name="内容占位符 2"/>
          <p:cNvSpPr>
            <a:spLocks noGrp="1"/>
          </p:cNvSpPr>
          <p:nvPr>
            <p:ph sz="quarter" idx="10"/>
          </p:nvPr>
        </p:nvSpPr>
        <p:spPr>
          <a:xfrm>
            <a:off x="313690" y="792480"/>
            <a:ext cx="6950710" cy="5478145"/>
          </a:xfrm>
        </p:spPr>
        <p:txBody>
          <a:bodyPr>
            <a:normAutofit/>
          </a:bodyPr>
          <a:p>
            <a:pPr marL="0" indent="0" algn="l">
              <a:lnSpc>
                <a:spcPct val="150000"/>
              </a:lnSpc>
              <a:buClrTx/>
              <a:buSzTx/>
              <a:buFont typeface="Arial" panose="020B0604020202020204" pitchFamily="34" charset="0"/>
              <a:buNone/>
            </a:pPr>
            <a:r>
              <a:rPr lang="zh-CN" altLang="en-US" sz="2000" b="1">
                <a:solidFill>
                  <a:srgbClr val="44546A"/>
                </a:solidFill>
                <a:latin typeface="Times New Roman" panose="02020603050405020304" charset="0"/>
                <a:ea typeface="宋体" panose="02010600030101010101" pitchFamily="2" charset="-122"/>
                <a:cs typeface="Times New Roman" panose="02020603050405020304" charset="0"/>
                <a:sym typeface="+mn-ea"/>
              </a:rPr>
              <a:t>SDN系统部分</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卫星位置计算</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仿真节点Pod的部署</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编写网络插件管理Pod间虚拟链路</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实现集中式路由方案的部署</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0" indent="0" algn="l">
              <a:lnSpc>
                <a:spcPct val="150000"/>
              </a:lnSpc>
              <a:buClrTx/>
              <a:buSzTx/>
              <a:buFont typeface="Arial" panose="020B0604020202020204" pitchFamily="34" charset="0"/>
              <a:buNone/>
            </a:pPr>
            <a:r>
              <a:rPr lang="zh-CN" altLang="en-US" sz="2000" b="1">
                <a:solidFill>
                  <a:srgbClr val="44546A"/>
                </a:solidFill>
                <a:latin typeface="Times New Roman" panose="02020603050405020304" charset="0"/>
                <a:ea typeface="宋体" panose="02010600030101010101" pitchFamily="2" charset="-122"/>
                <a:cs typeface="Times New Roman" panose="02020603050405020304" charset="0"/>
                <a:sym typeface="+mn-ea"/>
              </a:rPr>
              <a:t>信息采集部分</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sym typeface="+mn-ea"/>
              </a:rPr>
              <a:t>链路流量与卫星资源采集</a:t>
            </a:r>
            <a:r>
              <a:rPr lang="zh-CN" sz="2000">
                <a:solidFill>
                  <a:srgbClr val="44546A"/>
                </a:solidFill>
                <a:latin typeface="Times New Roman" panose="02020603050405020304" charset="0"/>
                <a:ea typeface="宋体" panose="02010600030101010101" pitchFamily="2" charset="-122"/>
                <a:cs typeface="Times New Roman" panose="02020603050405020304" charset="0"/>
                <a:sym typeface="+mn-ea"/>
              </a:rPr>
              <a:t>以及其性能优化</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lang="zh-CN" sz="2000">
                <a:solidFill>
                  <a:srgbClr val="44546A"/>
                </a:solidFill>
                <a:latin typeface="Times New Roman" panose="02020603050405020304" charset="0"/>
                <a:ea typeface="宋体" panose="02010600030101010101" pitchFamily="2" charset="-122"/>
                <a:cs typeface="Times New Roman" panose="02020603050405020304" charset="0"/>
                <a:sym typeface="+mn-ea"/>
              </a:rPr>
              <a:t>点对点的流量生成启动与关闭</a:t>
            </a:r>
            <a:endParaRPr lang="zh-CN"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lang="zh-CN" sz="2000">
                <a:solidFill>
                  <a:srgbClr val="44546A"/>
                </a:solidFill>
                <a:latin typeface="Times New Roman" panose="02020603050405020304" charset="0"/>
                <a:ea typeface="宋体" panose="02010600030101010101" pitchFamily="2" charset="-122"/>
                <a:cs typeface="Times New Roman" panose="02020603050405020304" charset="0"/>
                <a:sym typeface="+mn-ea"/>
              </a:rPr>
              <a:t>任务负载模拟程序的启动与关闭</a:t>
            </a:r>
            <a:endParaRPr lang="zh-CN"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endParaRPr sz="2000">
              <a:solidFill>
                <a:srgbClr val="44546A"/>
              </a:solidFill>
              <a:latin typeface="Times New Roman" panose="02020603050405020304" charset="0"/>
              <a:ea typeface="宋体" panose="02010600030101010101" pitchFamily="2" charset="-122"/>
              <a:cs typeface="Times New Roman" panose="02020603050405020304" charset="0"/>
            </a:endParaRPr>
          </a:p>
        </p:txBody>
      </p:sp>
      <p:sp>
        <p:nvSpPr>
          <p:cNvPr id="5" name="内容占位符 2"/>
          <p:cNvSpPr>
            <a:spLocks noGrp="1"/>
          </p:cNvSpPr>
          <p:nvPr>
            <p:custDataLst>
              <p:tags r:id="rId1"/>
            </p:custDataLst>
          </p:nvPr>
        </p:nvSpPr>
        <p:spPr>
          <a:xfrm>
            <a:off x="5908675" y="874395"/>
            <a:ext cx="5915660" cy="4761865"/>
          </a:xfrm>
          <a:prstGeom prst="rect">
            <a:avLst/>
          </a:prstGeom>
        </p:spPr>
        <p:txBody>
          <a:bodyPr>
            <a:normAutofit lnSpcReduction="20000"/>
          </a:bodyPr>
          <a:lstStyle>
            <a:lvl1pPr marL="241935" indent="-241935" algn="l" defTabSz="967740" rtl="0" eaLnBrk="1" latinLnBrk="0" hangingPunct="1">
              <a:lnSpc>
                <a:spcPct val="120000"/>
              </a:lnSpc>
              <a:spcBef>
                <a:spcPts val="1060"/>
              </a:spcBef>
              <a:buFontTx/>
              <a:buBlip>
                <a:blip r:embed="rId2"/>
              </a:buBlip>
              <a:defRPr sz="2500" b="0" kern="1200">
                <a:solidFill>
                  <a:schemeClr val="accent2"/>
                </a:solidFill>
                <a:latin typeface="+mn-lt"/>
                <a:ea typeface="+mn-ea"/>
                <a:cs typeface="+mn-cs"/>
              </a:defRPr>
            </a:lvl1pPr>
            <a:lvl2pPr marL="725805" indent="-241935" algn="l" defTabSz="967740" rtl="0" eaLnBrk="1" latinLnBrk="0" hangingPunct="1">
              <a:lnSpc>
                <a:spcPct val="120000"/>
              </a:lnSpc>
              <a:spcBef>
                <a:spcPts val="530"/>
              </a:spcBef>
              <a:buFont typeface="Arial" panose="020B0604020202020204" pitchFamily="34" charset="0"/>
              <a:buChar char="•"/>
              <a:defRPr sz="2115" b="0" kern="1200">
                <a:solidFill>
                  <a:schemeClr val="accent2"/>
                </a:solidFill>
                <a:latin typeface="+mn-lt"/>
                <a:ea typeface="+mn-ea"/>
                <a:cs typeface="+mn-cs"/>
              </a:defRPr>
            </a:lvl2pPr>
            <a:lvl3pPr marL="1209675" indent="-241935" algn="l" defTabSz="967740" rtl="0" eaLnBrk="1" latinLnBrk="0" hangingPunct="1">
              <a:lnSpc>
                <a:spcPct val="120000"/>
              </a:lnSpc>
              <a:spcBef>
                <a:spcPts val="530"/>
              </a:spcBef>
              <a:buFont typeface="Arial" panose="020B0604020202020204" pitchFamily="34" charset="0"/>
              <a:buChar char="•"/>
              <a:defRPr sz="1905" b="0" kern="1200">
                <a:solidFill>
                  <a:schemeClr val="accent2"/>
                </a:solidFill>
                <a:latin typeface="+mn-lt"/>
                <a:ea typeface="+mn-ea"/>
                <a:cs typeface="+mn-cs"/>
              </a:defRPr>
            </a:lvl3pPr>
            <a:lvl4pPr marL="1693545" indent="-241935" algn="l" defTabSz="967740" rtl="0" eaLnBrk="1" latinLnBrk="0" hangingPunct="1">
              <a:lnSpc>
                <a:spcPct val="120000"/>
              </a:lnSpc>
              <a:spcBef>
                <a:spcPts val="530"/>
              </a:spcBef>
              <a:buFont typeface="Arial" panose="020B0604020202020204" pitchFamily="34" charset="0"/>
              <a:buChar char="•"/>
              <a:defRPr sz="1695" b="0" kern="1200">
                <a:solidFill>
                  <a:schemeClr val="accent2"/>
                </a:solidFill>
                <a:latin typeface="+mn-lt"/>
                <a:ea typeface="+mn-ea"/>
                <a:cs typeface="+mn-cs"/>
              </a:defRPr>
            </a:lvl4pPr>
            <a:lvl5pPr marL="2177415" indent="-241935" algn="l" defTabSz="967740" rtl="0" eaLnBrk="1" latinLnBrk="0" hangingPunct="1">
              <a:lnSpc>
                <a:spcPct val="120000"/>
              </a:lnSpc>
              <a:spcBef>
                <a:spcPts val="530"/>
              </a:spcBef>
              <a:buFont typeface="Arial" panose="020B0604020202020204" pitchFamily="34" charset="0"/>
              <a:buChar char="•"/>
              <a:defRPr sz="1695" b="0" kern="1200">
                <a:solidFill>
                  <a:schemeClr val="accent2"/>
                </a:solidFill>
                <a:latin typeface="+mn-lt"/>
                <a:ea typeface="+mn-ea"/>
                <a:cs typeface="+mn-cs"/>
              </a:defRPr>
            </a:lvl5pPr>
            <a:lvl6pPr marL="266128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6pPr>
            <a:lvl7pPr marL="314515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7pPr>
            <a:lvl8pPr marL="362902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8pPr>
            <a:lvl9pPr marL="4112895" indent="-241935" algn="l" defTabSz="967740" rtl="0" eaLnBrk="1" latinLnBrk="0" hangingPunct="1">
              <a:lnSpc>
                <a:spcPct val="90000"/>
              </a:lnSpc>
              <a:spcBef>
                <a:spcPts val="530"/>
              </a:spcBef>
              <a:buFont typeface="Arial" panose="020B0604020202020204" pitchFamily="34" charset="0"/>
              <a:buChar char="•"/>
              <a:defRPr sz="1905" kern="1200">
                <a:solidFill>
                  <a:schemeClr val="tx1"/>
                </a:solidFill>
                <a:latin typeface="+mn-lt"/>
                <a:ea typeface="+mn-ea"/>
                <a:cs typeface="+mn-cs"/>
              </a:defRPr>
            </a:lvl9pPr>
          </a:lstStyle>
          <a:p>
            <a:pPr marL="0" indent="0" algn="l">
              <a:lnSpc>
                <a:spcPct val="150000"/>
              </a:lnSpc>
              <a:buClrTx/>
              <a:buSzTx/>
              <a:buFont typeface="Arial" panose="020B0604020202020204" pitchFamily="34" charset="0"/>
              <a:buNone/>
            </a:pPr>
            <a:r>
              <a:rPr lang="zh-CN" altLang="en-US" sz="2000" b="1">
                <a:solidFill>
                  <a:srgbClr val="44546A"/>
                </a:solidFill>
                <a:latin typeface="Times New Roman" panose="02020603050405020304" charset="0"/>
                <a:ea typeface="宋体" panose="02010600030101010101" pitchFamily="2" charset="-122"/>
                <a:cs typeface="Times New Roman" panose="02020603050405020304" charset="0"/>
                <a:sym typeface="+mn-ea"/>
              </a:rPr>
              <a:t>拍照部分</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移动端实时上传位置信息</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lang="zh-CN" sz="2000">
                <a:solidFill>
                  <a:srgbClr val="44546A"/>
                </a:solidFill>
                <a:latin typeface="Times New Roman" panose="02020603050405020304" charset="0"/>
                <a:ea typeface="宋体" panose="02010600030101010101" pitchFamily="2" charset="-122"/>
                <a:cs typeface="Times New Roman" panose="02020603050405020304" charset="0"/>
              </a:rPr>
              <a:t>远程</a:t>
            </a:r>
            <a:r>
              <a:rPr sz="2000">
                <a:solidFill>
                  <a:srgbClr val="44546A"/>
                </a:solidFill>
                <a:latin typeface="Times New Roman" panose="02020603050405020304" charset="0"/>
                <a:ea typeface="宋体" panose="02010600030101010101" pitchFamily="2" charset="-122"/>
                <a:cs typeface="Times New Roman" panose="02020603050405020304" charset="0"/>
              </a:rPr>
              <a:t>调用手机和摄像头拍照</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sz="2000">
                <a:solidFill>
                  <a:srgbClr val="44546A"/>
                </a:solidFill>
                <a:latin typeface="Times New Roman" panose="02020603050405020304" charset="0"/>
                <a:ea typeface="宋体" panose="02010600030101010101" pitchFamily="2" charset="-122"/>
                <a:cs typeface="Times New Roman" panose="02020603050405020304" charset="0"/>
              </a:rPr>
              <a:t>向前端发送</a:t>
            </a:r>
            <a:r>
              <a:rPr lang="zh-CN" sz="2000">
                <a:solidFill>
                  <a:srgbClr val="44546A"/>
                </a:solidFill>
                <a:latin typeface="Times New Roman" panose="02020603050405020304" charset="0"/>
                <a:ea typeface="宋体" panose="02010600030101010101" pitchFamily="2" charset="-122"/>
                <a:cs typeface="Times New Roman" panose="02020603050405020304" charset="0"/>
              </a:rPr>
              <a:t>实时位置和</a:t>
            </a:r>
            <a:r>
              <a:rPr sz="2000">
                <a:solidFill>
                  <a:srgbClr val="44546A"/>
                </a:solidFill>
                <a:latin typeface="Times New Roman" panose="02020603050405020304" charset="0"/>
                <a:ea typeface="宋体" panose="02010600030101010101" pitchFamily="2" charset="-122"/>
                <a:cs typeface="Times New Roman" panose="02020603050405020304" charset="0"/>
              </a:rPr>
              <a:t>照片数据</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algn="l">
              <a:lnSpc>
                <a:spcPct val="150000"/>
              </a:lnSpc>
              <a:buClrTx/>
              <a:buSzTx/>
              <a:buFont typeface="Arial" panose="020B0604020202020204" pitchFamily="34" charset="0"/>
              <a:buChar char="•"/>
            </a:pPr>
            <a:r>
              <a:rPr lang="en-US" sz="2000">
                <a:solidFill>
                  <a:srgbClr val="44546A"/>
                </a:solidFill>
                <a:latin typeface="Times New Roman" panose="02020603050405020304" charset="0"/>
                <a:ea typeface="宋体" panose="02010600030101010101" pitchFamily="2" charset="-122"/>
                <a:cs typeface="Times New Roman" panose="02020603050405020304" charset="0"/>
              </a:rPr>
              <a:t>web</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端地图显示位置和照片</a:t>
            </a:r>
            <a:endParaRPr sz="2000">
              <a:solidFill>
                <a:srgbClr val="44546A"/>
              </a:solidFill>
              <a:latin typeface="Times New Roman" panose="02020603050405020304" charset="0"/>
              <a:ea typeface="宋体" panose="02010600030101010101" pitchFamily="2" charset="-122"/>
              <a:cs typeface="Times New Roman" panose="02020603050405020304" charset="0"/>
            </a:endParaRPr>
          </a:p>
          <a:p>
            <a:pPr marL="0" indent="0" algn="l">
              <a:lnSpc>
                <a:spcPct val="150000"/>
              </a:lnSpc>
              <a:buClrTx/>
              <a:buSzTx/>
              <a:buFont typeface="Arial" panose="020B0604020202020204" pitchFamily="34" charset="0"/>
              <a:buNone/>
            </a:pP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非功能</a:t>
            </a:r>
            <a:r>
              <a:rPr lang="zh-CN" altLang="en-US"/>
              <a:t>需求</a:t>
            </a:r>
            <a:endParaRPr lang="zh-CN" altLang="en-US"/>
          </a:p>
        </p:txBody>
      </p:sp>
      <p:sp>
        <p:nvSpPr>
          <p:cNvPr id="6" name="文本框 5"/>
          <p:cNvSpPr txBox="1"/>
          <p:nvPr/>
        </p:nvSpPr>
        <p:spPr>
          <a:xfrm>
            <a:off x="664210" y="859155"/>
            <a:ext cx="11033125" cy="3538220"/>
          </a:xfrm>
          <a:prstGeom prst="rect">
            <a:avLst/>
          </a:prstGeom>
          <a:noFill/>
        </p:spPr>
        <p:txBody>
          <a:bodyPr wrap="square" rtlCol="0">
            <a:spAutoFit/>
          </a:bodyPr>
          <a:p>
            <a:pPr fontAlgn="auto">
              <a:spcAft>
                <a:spcPts val="1200"/>
              </a:spcAft>
            </a:pPr>
            <a:r>
              <a:rPr lang="zh-CN" altLang="en-US" sz="2400" b="1">
                <a:solidFill>
                  <a:srgbClr val="FF0000"/>
                </a:solidFill>
                <a:latin typeface="宋体" panose="02010600030101010101" pitchFamily="2" charset="-122"/>
                <a:ea typeface="宋体" panose="02010600030101010101" pitchFamily="2" charset="-122"/>
                <a:cs typeface="Times New Roman" panose="02020603050405020304" charset="0"/>
              </a:rPr>
              <a:t>性能（最重要的）</a:t>
            </a:r>
            <a:endParaRPr lang="zh-CN" altLang="en-US" sz="2400" b="1">
              <a:solidFill>
                <a:srgbClr val="FF0000"/>
              </a:solidFill>
              <a:latin typeface="宋体" panose="02010600030101010101" pitchFamily="2" charset="-122"/>
              <a:ea typeface="宋体" panose="02010600030101010101" pitchFamily="2" charset="-122"/>
              <a:cs typeface="Times New Roman" panose="02020603050405020304" charset="0"/>
            </a:endParaRPr>
          </a:p>
          <a:p>
            <a:pPr fontAlgn="auto">
              <a:spcAft>
                <a:spcPts val="1200"/>
              </a:spcAft>
            </a:pP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1、仿真结点规模：</a:t>
            </a: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a:p>
            <a:pPr indent="457200" fontAlgn="auto">
              <a:spcAft>
                <a:spcPts val="1200"/>
              </a:spcAft>
            </a:pP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在仿真模块中，系统需要支持</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1</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000个</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节点的仿真操作，确保足够的容量满足项目的需求。</a:t>
            </a: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a:p>
            <a:pPr fontAlgn="auto">
              <a:spcAft>
                <a:spcPts val="1200"/>
              </a:spcAft>
            </a:pP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2、系统初始化和更新的性能：</a:t>
            </a: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a:p>
            <a:pPr indent="457200" fontAlgn="auto">
              <a:spcAft>
                <a:spcPts val="1200"/>
              </a:spcAft>
            </a:pP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在正常网络条件下，系统对于</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1</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000个</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节点的仿真，能够在</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5分钟之内</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完成初始化，在</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3分钟之内</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完成动态更新。</a:t>
            </a: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a:p>
            <a:pPr marL="0" lvl="0" indent="0" fontAlgn="auto">
              <a:spcAft>
                <a:spcPts val="1200"/>
              </a:spcAft>
              <a:buNone/>
            </a:pPr>
            <a:r>
              <a:rPr lang="en-US" altLang="zh-CN" sz="2000">
                <a:solidFill>
                  <a:srgbClr val="44546A"/>
                </a:solidFill>
                <a:latin typeface="Times New Roman" panose="02020603050405020304" charset="0"/>
                <a:ea typeface="宋体" panose="02010600030101010101" pitchFamily="2" charset="-122"/>
                <a:cs typeface="Times New Roman" panose="02020603050405020304" charset="0"/>
              </a:rPr>
              <a:t>3</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、信息采集的带宽：在高负载情况下，保持至少</a:t>
            </a:r>
            <a:r>
              <a:rPr lang="en-US" altLang="zh-CN" sz="2000">
                <a:solidFill>
                  <a:srgbClr val="FF0000"/>
                </a:solidFill>
                <a:latin typeface="Times New Roman" panose="02020603050405020304" charset="0"/>
                <a:ea typeface="宋体" panose="02010600030101010101" pitchFamily="2" charset="-122"/>
                <a:cs typeface="Times New Roman" panose="02020603050405020304" charset="0"/>
              </a:rPr>
              <a:t> 6 </a:t>
            </a:r>
            <a:r>
              <a:rPr lang="zh-CN" altLang="en-US" sz="2000">
                <a:solidFill>
                  <a:srgbClr val="FF0000"/>
                </a:solidFill>
                <a:latin typeface="Times New Roman" panose="02020603050405020304" charset="0"/>
                <a:ea typeface="宋体" panose="02010600030101010101" pitchFamily="2" charset="-122"/>
                <a:cs typeface="Times New Roman" panose="02020603050405020304" charset="0"/>
              </a:rPr>
              <a:t>Gbits/s</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的</a:t>
            </a:r>
            <a:r>
              <a:rPr lang="zh-CN" altLang="en-US" sz="2000">
                <a:solidFill>
                  <a:srgbClr val="44546A"/>
                </a:solidFill>
                <a:latin typeface="Times New Roman" panose="02020603050405020304" charset="0"/>
                <a:ea typeface="宋体" panose="02010600030101010101" pitchFamily="2" charset="-122"/>
                <a:cs typeface="Times New Roman" panose="02020603050405020304" charset="0"/>
              </a:rPr>
              <a:t>带宽。</a:t>
            </a:r>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a:p>
            <a:endParaRPr lang="zh-CN" altLang="en-US" sz="2000">
              <a:solidFill>
                <a:srgbClr val="44546A"/>
              </a:solidFill>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custDataLst>
              <p:tags r:id="rId1"/>
            </p:custDataLst>
          </p:nvPr>
        </p:nvSpPr>
        <p:spPr>
          <a:xfrm>
            <a:off x="607695" y="4078605"/>
            <a:ext cx="10967085" cy="829945"/>
          </a:xfrm>
          <a:prstGeom prst="rect">
            <a:avLst/>
          </a:prstGeom>
          <a:noFill/>
        </p:spPr>
        <p:txBody>
          <a:bodyPr wrap="square" rtlCol="0">
            <a:spAutoFit/>
          </a:bodyPr>
          <a:p>
            <a:r>
              <a:rPr lang="zh-CN" altLang="en-US" sz="2400" b="1">
                <a:solidFill>
                  <a:srgbClr val="44546A"/>
                </a:solidFill>
                <a:latin typeface="宋体" panose="02010600030101010101" pitchFamily="2" charset="-122"/>
                <a:ea typeface="宋体" panose="02010600030101010101" pitchFamily="2" charset="-122"/>
              </a:rPr>
              <a:t>易用性：</a:t>
            </a:r>
            <a:r>
              <a:rPr lang="zh-CN" altLang="en-US" sz="2000">
                <a:solidFill>
                  <a:srgbClr val="44546A"/>
                </a:solidFill>
                <a:latin typeface="宋体" panose="02010600030101010101" pitchFamily="2" charset="-122"/>
                <a:ea typeface="宋体" panose="02010600030101010101" pitchFamily="2" charset="-122"/>
                <a:sym typeface="+mn-ea"/>
              </a:rPr>
              <a:t>要求普通的用户不用经过经过培训也可以知道功能如何使用</a:t>
            </a:r>
            <a:endParaRPr lang="zh-CN" altLang="en-US" sz="2400">
              <a:solidFill>
                <a:srgbClr val="44546A"/>
              </a:solidFill>
              <a:latin typeface="宋体" panose="02010600030101010101" pitchFamily="2" charset="-122"/>
              <a:ea typeface="宋体" panose="02010600030101010101" pitchFamily="2" charset="-122"/>
            </a:endParaRPr>
          </a:p>
          <a:p>
            <a:endParaRPr lang="zh-CN" altLang="en-US" sz="2400" b="1">
              <a:solidFill>
                <a:srgbClr val="44546A"/>
              </a:solidFill>
              <a:latin typeface="宋体" panose="02010600030101010101" pitchFamily="2" charset="-122"/>
              <a:ea typeface="宋体" panose="02010600030101010101" pitchFamily="2" charset="-122"/>
            </a:endParaRPr>
          </a:p>
        </p:txBody>
      </p:sp>
      <p:sp>
        <p:nvSpPr>
          <p:cNvPr id="8" name="文本框 7"/>
          <p:cNvSpPr txBox="1"/>
          <p:nvPr>
            <p:custDataLst>
              <p:tags r:id="rId2"/>
            </p:custDataLst>
          </p:nvPr>
        </p:nvSpPr>
        <p:spPr>
          <a:xfrm>
            <a:off x="607695" y="4727575"/>
            <a:ext cx="10844530" cy="1137285"/>
          </a:xfrm>
          <a:prstGeom prst="rect">
            <a:avLst/>
          </a:prstGeom>
          <a:noFill/>
        </p:spPr>
        <p:txBody>
          <a:bodyPr wrap="square" rtlCol="0">
            <a:spAutoFit/>
          </a:bodyPr>
          <a:p>
            <a:pPr marL="0" lvl="1"/>
            <a:r>
              <a:rPr lang="zh-CN" altLang="en-US" sz="2400" b="1">
                <a:solidFill>
                  <a:srgbClr val="44546A"/>
                </a:solidFill>
                <a:latin typeface="宋体" panose="02010600030101010101" pitchFamily="2" charset="-122"/>
                <a:ea typeface="宋体" panose="02010600030101010101" pitchFamily="2" charset="-122"/>
              </a:rPr>
              <a:t>可用性：</a:t>
            </a:r>
            <a:r>
              <a:rPr lang="zh-CN" altLang="en-US" sz="2000">
                <a:solidFill>
                  <a:srgbClr val="44546A"/>
                </a:solidFill>
                <a:latin typeface="宋体" panose="02010600030101010101" pitchFamily="2" charset="-122"/>
                <a:ea typeface="宋体" panose="02010600030101010101" pitchFamily="2" charset="-122"/>
                <a:cs typeface="宋体" panose="02010600030101010101" pitchFamily="2" charset="-122"/>
                <a:sym typeface="+mn-ea"/>
              </a:rPr>
              <a:t>总的有效运行时间</a:t>
            </a:r>
            <a:r>
              <a:rPr lang="en-US" altLang="zh-CN" sz="2000">
                <a:solidFill>
                  <a:srgbClr val="44546A"/>
                </a:solidFill>
                <a:latin typeface="宋体" panose="02010600030101010101" pitchFamily="2" charset="-122"/>
                <a:ea typeface="宋体" panose="02010600030101010101" pitchFamily="2" charset="-122"/>
                <a:cs typeface="宋体" panose="02010600030101010101" pitchFamily="2" charset="-122"/>
                <a:sym typeface="+mn-ea"/>
              </a:rPr>
              <a:t> / </a:t>
            </a:r>
            <a:r>
              <a:rPr lang="zh-CN" altLang="en-US" sz="2000">
                <a:solidFill>
                  <a:srgbClr val="44546A"/>
                </a:solidFill>
                <a:latin typeface="宋体" panose="02010600030101010101" pitchFamily="2" charset="-122"/>
                <a:ea typeface="宋体" panose="02010600030101010101" pitchFamily="2" charset="-122"/>
                <a:cs typeface="宋体" panose="02010600030101010101" pitchFamily="2" charset="-122"/>
                <a:sym typeface="+mn-ea"/>
              </a:rPr>
              <a:t>总运行时间，要求达到90%，要求平均每天可以使用23小时以上，在系统维护时会关闭软件的部分功能，进行降级模式操作，尽可能减少对用户体验感的影响。</a:t>
            </a:r>
            <a:endParaRPr lang="zh-CN" altLang="en-US" sz="2400">
              <a:solidFill>
                <a:srgbClr val="44546A"/>
              </a:solidFill>
            </a:endParaRPr>
          </a:p>
          <a:p>
            <a:endParaRPr lang="zh-CN" altLang="en-US" sz="2400" b="1">
              <a:solidFill>
                <a:srgbClr val="44546A"/>
              </a:solidFill>
              <a:latin typeface="宋体" panose="02010600030101010101" pitchFamily="2" charset="-122"/>
              <a:ea typeface="宋体" panose="02010600030101010101" pitchFamily="2" charset="-122"/>
            </a:endParaRPr>
          </a:p>
        </p:txBody>
      </p:sp>
      <p:sp>
        <p:nvSpPr>
          <p:cNvPr id="12" name="文本框 11"/>
          <p:cNvSpPr txBox="1"/>
          <p:nvPr>
            <p:custDataLst>
              <p:tags r:id="rId3"/>
            </p:custDataLst>
          </p:nvPr>
        </p:nvSpPr>
        <p:spPr>
          <a:xfrm>
            <a:off x="730250" y="5525135"/>
            <a:ext cx="10844530" cy="460375"/>
          </a:xfrm>
          <a:prstGeom prst="rect">
            <a:avLst/>
          </a:prstGeom>
          <a:noFill/>
        </p:spPr>
        <p:txBody>
          <a:bodyPr wrap="square" rtlCol="0">
            <a:spAutoFit/>
          </a:bodyPr>
          <a:p>
            <a:r>
              <a:rPr lang="en-US" altLang="zh-CN" sz="2400" b="1">
                <a:solidFill>
                  <a:srgbClr val="44546A"/>
                </a:solidFill>
                <a:latin typeface="宋体" panose="02010600030101010101" pitchFamily="2" charset="-122"/>
                <a:ea typeface="宋体" panose="02010600030101010101" pitchFamily="2" charset="-122"/>
              </a:rPr>
              <a:t>......</a:t>
            </a:r>
            <a:endParaRPr lang="en-US" altLang="zh-CN" sz="2400" b="1">
              <a:solidFill>
                <a:srgbClr val="44546A"/>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sym typeface="+mn-ea"/>
              </a:rPr>
              <a:t>SDN</a:t>
            </a:r>
            <a:r>
              <a:rPr lang="zh-CN" altLang="en-US">
                <a:sym typeface="+mn-ea"/>
              </a:rPr>
              <a:t>系统部分</a:t>
            </a:r>
            <a:r>
              <a:rPr lang="en-US" altLang="zh-CN">
                <a:sym typeface="+mn-ea"/>
              </a:rPr>
              <a:t>——</a:t>
            </a:r>
            <a:r>
              <a:rPr lang="zh-CN" altLang="en-US"/>
              <a:t>实验环境与测试用例</a:t>
            </a:r>
            <a:endParaRPr lang="zh-CN" altLang="en-US"/>
          </a:p>
        </p:txBody>
      </p:sp>
      <p:pic>
        <p:nvPicPr>
          <p:cNvPr id="4" name="图片 3"/>
          <p:cNvPicPr>
            <a:picLocks noChangeAspect="1"/>
          </p:cNvPicPr>
          <p:nvPr/>
        </p:nvPicPr>
        <p:blipFill>
          <a:blip r:embed="rId1"/>
          <a:srcRect t="21923"/>
          <a:stretch>
            <a:fillRect/>
          </a:stretch>
        </p:blipFill>
        <p:spPr>
          <a:xfrm>
            <a:off x="2675890" y="1366520"/>
            <a:ext cx="6840000" cy="1550852"/>
          </a:xfrm>
          <a:prstGeom prst="rect">
            <a:avLst/>
          </a:prstGeom>
        </p:spPr>
      </p:pic>
      <p:pic>
        <p:nvPicPr>
          <p:cNvPr id="5" name="图片 4"/>
          <p:cNvPicPr>
            <a:picLocks noChangeAspect="1"/>
          </p:cNvPicPr>
          <p:nvPr/>
        </p:nvPicPr>
        <p:blipFill>
          <a:blip r:embed="rId2"/>
          <a:srcRect t="23164"/>
          <a:stretch>
            <a:fillRect/>
          </a:stretch>
        </p:blipFill>
        <p:spPr>
          <a:xfrm>
            <a:off x="2675890" y="3659505"/>
            <a:ext cx="6840000" cy="1647938"/>
          </a:xfrm>
          <a:prstGeom prst="rect">
            <a:avLst/>
          </a:prstGeom>
        </p:spPr>
      </p:pic>
      <p:sp>
        <p:nvSpPr>
          <p:cNvPr id="6" name="文本框 5"/>
          <p:cNvSpPr txBox="1"/>
          <p:nvPr/>
        </p:nvSpPr>
        <p:spPr>
          <a:xfrm>
            <a:off x="4786630" y="848360"/>
            <a:ext cx="2550795" cy="398780"/>
          </a:xfrm>
          <a:prstGeom prst="rect">
            <a:avLst/>
          </a:prstGeom>
          <a:noFill/>
        </p:spPr>
        <p:txBody>
          <a:bodyPr wrap="square" rtlCol="0">
            <a:spAutoFit/>
          </a:bodyPr>
          <a:p>
            <a:pPr algn="ctr"/>
            <a:r>
              <a:rPr lang="zh-CN" altLang="en-US" sz="2000" b="1">
                <a:solidFill>
                  <a:srgbClr val="44546A"/>
                </a:solidFill>
                <a:latin typeface="宋体" panose="02010600030101010101" pitchFamily="2" charset="-122"/>
                <a:ea typeface="宋体" panose="02010600030101010101" pitchFamily="2" charset="-122"/>
              </a:rPr>
              <a:t>集群节点配置信息</a:t>
            </a:r>
            <a:endParaRPr lang="zh-CN" altLang="en-US" sz="2000" b="1">
              <a:solidFill>
                <a:srgbClr val="44546A"/>
              </a:solidFill>
              <a:latin typeface="宋体" panose="02010600030101010101" pitchFamily="2" charset="-122"/>
              <a:ea typeface="宋体" panose="02010600030101010101" pitchFamily="2" charset="-122"/>
            </a:endParaRPr>
          </a:p>
        </p:txBody>
      </p:sp>
      <p:sp>
        <p:nvSpPr>
          <p:cNvPr id="7" name="文本框 6"/>
          <p:cNvSpPr txBox="1"/>
          <p:nvPr>
            <p:custDataLst>
              <p:tags r:id="rId3"/>
            </p:custDataLst>
          </p:nvPr>
        </p:nvSpPr>
        <p:spPr>
          <a:xfrm>
            <a:off x="4786630" y="3181985"/>
            <a:ext cx="2550795" cy="398780"/>
          </a:xfrm>
          <a:prstGeom prst="rect">
            <a:avLst/>
          </a:prstGeom>
          <a:noFill/>
        </p:spPr>
        <p:txBody>
          <a:bodyPr wrap="square" rtlCol="0">
            <a:spAutoFit/>
          </a:bodyPr>
          <a:p>
            <a:pPr algn="ctr"/>
            <a:r>
              <a:rPr lang="zh-CN" altLang="en-US" sz="2000" b="1">
                <a:solidFill>
                  <a:srgbClr val="44546A"/>
                </a:solidFill>
                <a:latin typeface="宋体" panose="02010600030101010101" pitchFamily="2" charset="-122"/>
                <a:ea typeface="宋体" panose="02010600030101010101" pitchFamily="2" charset="-122"/>
              </a:rPr>
              <a:t>性能测试测试集</a:t>
            </a:r>
            <a:endParaRPr lang="zh-CN" altLang="en-US" sz="2000" b="1">
              <a:solidFill>
                <a:srgbClr val="44546A"/>
              </a:solidFill>
              <a:latin typeface="宋体" panose="02010600030101010101" pitchFamily="2" charset="-122"/>
              <a:ea typeface="宋体" panose="02010600030101010101" pitchFamily="2" charset="-122"/>
            </a:endParaRPr>
          </a:p>
        </p:txBody>
      </p:sp>
      <p:sp>
        <p:nvSpPr>
          <p:cNvPr id="9" name="文本框 8"/>
          <p:cNvSpPr txBox="1"/>
          <p:nvPr>
            <p:custDataLst>
              <p:tags r:id="rId4"/>
            </p:custDataLst>
          </p:nvPr>
        </p:nvSpPr>
        <p:spPr>
          <a:xfrm>
            <a:off x="814705" y="5573395"/>
            <a:ext cx="10494010" cy="570865"/>
          </a:xfrm>
          <a:prstGeom prst="rect">
            <a:avLst/>
          </a:prstGeom>
          <a:noFill/>
        </p:spPr>
        <p:txBody>
          <a:bodyPr wrap="square" rtlCol="0">
            <a:spAutoFit/>
          </a:bodyPr>
          <a:p>
            <a:pPr indent="457200" fontAlgn="auto">
              <a:lnSpc>
                <a:spcPct val="130000"/>
              </a:lnSpc>
            </a:pPr>
            <a:r>
              <a:rPr lang="zh-CN" altLang="en-US" sz="2400" b="1">
                <a:solidFill>
                  <a:srgbClr val="44546A"/>
                </a:solidFill>
                <a:latin typeface="宋体" panose="02010600030101010101" pitchFamily="2" charset="-122"/>
                <a:ea typeface="宋体" panose="02010600030101010101" pitchFamily="2" charset="-122"/>
              </a:rPr>
              <a:t>主要针对</a:t>
            </a:r>
            <a:r>
              <a:rPr lang="zh-CN" altLang="en-US" sz="2400" b="1">
                <a:solidFill>
                  <a:srgbClr val="FF0000"/>
                </a:solidFill>
                <a:latin typeface="宋体" panose="02010600030101010101" pitchFamily="2" charset="-122"/>
                <a:ea typeface="宋体" panose="02010600030101010101" pitchFamily="2" charset="-122"/>
              </a:rPr>
              <a:t>配置计算、部署和动态更新</a:t>
            </a:r>
            <a:r>
              <a:rPr lang="zh-CN" altLang="en-US" sz="2400" b="1">
                <a:solidFill>
                  <a:srgbClr val="44546A"/>
                </a:solidFill>
                <a:latin typeface="宋体" panose="02010600030101010101" pitchFamily="2" charset="-122"/>
                <a:ea typeface="宋体" panose="02010600030101010101" pitchFamily="2" charset="-122"/>
              </a:rPr>
              <a:t>三个模块进行性能测试。</a:t>
            </a:r>
            <a:endParaRPr lang="zh-CN" altLang="en-US" sz="2400" b="1">
              <a:solidFill>
                <a:srgbClr val="44546A"/>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配置计算</a:t>
            </a:r>
            <a:endParaRPr lang="zh-CN" altLang="en-US"/>
          </a:p>
        </p:txBody>
      </p:sp>
      <p:pic>
        <p:nvPicPr>
          <p:cNvPr id="4" name="图片 3"/>
          <p:cNvPicPr>
            <a:picLocks noChangeAspect="1"/>
          </p:cNvPicPr>
          <p:nvPr/>
        </p:nvPicPr>
        <p:blipFill>
          <a:blip r:embed="rId1"/>
          <a:stretch>
            <a:fillRect/>
          </a:stretch>
        </p:blipFill>
        <p:spPr>
          <a:xfrm>
            <a:off x="5082540" y="1415415"/>
            <a:ext cx="6405245" cy="1042035"/>
          </a:xfrm>
          <a:prstGeom prst="rect">
            <a:avLst/>
          </a:prstGeom>
        </p:spPr>
      </p:pic>
      <p:sp>
        <p:nvSpPr>
          <p:cNvPr id="7" name="文本框 6"/>
          <p:cNvSpPr txBox="1"/>
          <p:nvPr>
            <p:custDataLst>
              <p:tags r:id="rId2"/>
            </p:custDataLst>
          </p:nvPr>
        </p:nvSpPr>
        <p:spPr>
          <a:xfrm>
            <a:off x="6917690" y="880745"/>
            <a:ext cx="2550795" cy="398780"/>
          </a:xfrm>
          <a:prstGeom prst="rect">
            <a:avLst/>
          </a:prstGeom>
          <a:noFill/>
        </p:spPr>
        <p:txBody>
          <a:bodyPr wrap="square" rtlCol="0">
            <a:spAutoFit/>
          </a:bodyPr>
          <a:p>
            <a:pPr algn="ctr"/>
            <a:r>
              <a:rPr lang="zh-CN" altLang="en-US" sz="2000" b="1">
                <a:solidFill>
                  <a:srgbClr val="44546A"/>
                </a:solidFill>
                <a:latin typeface="宋体" panose="02010600030101010101" pitchFamily="2" charset="-122"/>
                <a:ea typeface="宋体" panose="02010600030101010101" pitchFamily="2" charset="-122"/>
              </a:rPr>
              <a:t>配置计算实验结果</a:t>
            </a:r>
            <a:endParaRPr lang="zh-CN" altLang="en-US" sz="2000" b="1">
              <a:solidFill>
                <a:srgbClr val="44546A"/>
              </a:solidFill>
              <a:latin typeface="宋体" panose="02010600030101010101" pitchFamily="2" charset="-122"/>
              <a:ea typeface="宋体" panose="02010600030101010101" pitchFamily="2" charset="-122"/>
            </a:endParaRPr>
          </a:p>
        </p:txBody>
      </p:sp>
      <p:pic>
        <p:nvPicPr>
          <p:cNvPr id="6" name="图片 5" descr="图片"/>
          <p:cNvPicPr>
            <a:picLocks noChangeAspect="1"/>
          </p:cNvPicPr>
          <p:nvPr/>
        </p:nvPicPr>
        <p:blipFill>
          <a:blip r:embed="rId3"/>
          <a:stretch>
            <a:fillRect/>
          </a:stretch>
        </p:blipFill>
        <p:spPr>
          <a:xfrm>
            <a:off x="5082540" y="2457450"/>
            <a:ext cx="6428740" cy="3723005"/>
          </a:xfrm>
          <a:prstGeom prst="rect">
            <a:avLst/>
          </a:prstGeom>
        </p:spPr>
      </p:pic>
      <p:sp>
        <p:nvSpPr>
          <p:cNvPr id="5" name="文本框 4"/>
          <p:cNvSpPr txBox="1"/>
          <p:nvPr>
            <p:custDataLst>
              <p:tags r:id="rId4"/>
            </p:custDataLst>
          </p:nvPr>
        </p:nvSpPr>
        <p:spPr>
          <a:xfrm>
            <a:off x="144145" y="3143250"/>
            <a:ext cx="4824730" cy="570865"/>
          </a:xfrm>
          <a:prstGeom prst="rect">
            <a:avLst/>
          </a:prstGeom>
          <a:noFill/>
        </p:spPr>
        <p:txBody>
          <a:bodyPr wrap="square" rtlCol="0">
            <a:spAutoFit/>
          </a:bodyPr>
          <a:p>
            <a:pPr indent="457200" algn="l" fontAlgn="auto">
              <a:lnSpc>
                <a:spcPct val="130000"/>
              </a:lnSpc>
              <a:spcAft>
                <a:spcPts val="1200"/>
              </a:spcAft>
            </a:pP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rPr>
              <a:t>配置计算的时间均</a:t>
            </a:r>
            <a:r>
              <a:rPr lang="zh-CN" altLang="en-US" sz="2400" b="1">
                <a:solidFill>
                  <a:srgbClr val="FF0000"/>
                </a:solidFill>
                <a:latin typeface="Times New Roman" panose="02020603050405020304" charset="0"/>
                <a:ea typeface="宋体" panose="02010600030101010101" pitchFamily="2" charset="-122"/>
                <a:cs typeface="Times New Roman" panose="02020603050405020304" charset="0"/>
              </a:rPr>
              <a:t>不超过 1s</a:t>
            </a:r>
            <a:endParaRPr lang="zh-CN" altLang="en-US" sz="2400" b="1">
              <a:solidFill>
                <a:srgbClr val="FF0000"/>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部署</a:t>
            </a:r>
            <a:endParaRPr lang="zh-CN" altLang="en-US"/>
          </a:p>
        </p:txBody>
      </p:sp>
      <p:sp>
        <p:nvSpPr>
          <p:cNvPr id="3" name="文本框 2"/>
          <p:cNvSpPr txBox="1"/>
          <p:nvPr/>
        </p:nvSpPr>
        <p:spPr>
          <a:xfrm>
            <a:off x="389255" y="2773045"/>
            <a:ext cx="4401820" cy="1050290"/>
          </a:xfrm>
          <a:prstGeom prst="rect">
            <a:avLst/>
          </a:prstGeom>
          <a:noFill/>
        </p:spPr>
        <p:txBody>
          <a:bodyPr wrap="square" rtlCol="0">
            <a:spAutoFit/>
          </a:bodyPr>
          <a:p>
            <a:pPr indent="457200" fontAlgn="auto">
              <a:lnSpc>
                <a:spcPct val="130000"/>
              </a:lnSpc>
              <a:spcAft>
                <a:spcPts val="1200"/>
              </a:spcAft>
            </a:pP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rPr>
              <a:t>对于</a:t>
            </a:r>
            <a:r>
              <a:rPr lang="en-US" altLang="zh-CN" sz="2400" b="1">
                <a:solidFill>
                  <a:srgbClr val="FF0000"/>
                </a:solidFill>
                <a:latin typeface="Times New Roman" panose="02020603050405020304" charset="0"/>
                <a:ea typeface="宋体" panose="02010600030101010101" pitchFamily="2" charset="-122"/>
                <a:cs typeface="Times New Roman" panose="02020603050405020304" charset="0"/>
              </a:rPr>
              <a:t>1000</a:t>
            </a:r>
            <a:r>
              <a:rPr lang="zh-CN" altLang="en-US" sz="2400" b="1">
                <a:solidFill>
                  <a:srgbClr val="FF0000"/>
                </a:solidFill>
                <a:latin typeface="Times New Roman" panose="02020603050405020304" charset="0"/>
                <a:ea typeface="宋体" panose="02010600030101010101" pitchFamily="2" charset="-122"/>
                <a:cs typeface="Times New Roman" panose="02020603050405020304" charset="0"/>
              </a:rPr>
              <a:t>个节点</a:t>
            </a: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rPr>
              <a:t>的网络仿真，总部署时间控制在</a:t>
            </a:r>
            <a:r>
              <a:rPr lang="en-US" altLang="zh-CN" sz="2400" b="1">
                <a:solidFill>
                  <a:srgbClr val="FF0000"/>
                </a:solidFill>
                <a:latin typeface="Times New Roman" panose="02020603050405020304" charset="0"/>
                <a:ea typeface="宋体" panose="02010600030101010101" pitchFamily="2" charset="-122"/>
                <a:cs typeface="Times New Roman" panose="02020603050405020304" charset="0"/>
              </a:rPr>
              <a:t>150</a:t>
            </a:r>
            <a:r>
              <a:rPr lang="zh-CN" altLang="en-US" sz="2400" b="1">
                <a:solidFill>
                  <a:srgbClr val="FF0000"/>
                </a:solidFill>
                <a:latin typeface="Times New Roman" panose="02020603050405020304" charset="0"/>
                <a:ea typeface="宋体" panose="02010600030101010101" pitchFamily="2" charset="-122"/>
                <a:cs typeface="Times New Roman" panose="02020603050405020304" charset="0"/>
              </a:rPr>
              <a:t>秒内</a:t>
            </a: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rPr>
              <a:t>。</a:t>
            </a:r>
            <a:endParaRPr lang="zh-CN" altLang="en-US" sz="2400" b="1">
              <a:solidFill>
                <a:srgbClr val="44546A"/>
              </a:solidFill>
              <a:latin typeface="Times New Roman" panose="02020603050405020304" charset="0"/>
              <a:ea typeface="宋体" panose="02010600030101010101" pitchFamily="2" charset="-122"/>
              <a:cs typeface="Times New Roman" panose="02020603050405020304" charset="0"/>
            </a:endParaRPr>
          </a:p>
        </p:txBody>
      </p:sp>
      <p:sp>
        <p:nvSpPr>
          <p:cNvPr id="7" name="文本框 6"/>
          <p:cNvSpPr txBox="1"/>
          <p:nvPr>
            <p:custDataLst>
              <p:tags r:id="rId1"/>
            </p:custDataLst>
          </p:nvPr>
        </p:nvSpPr>
        <p:spPr>
          <a:xfrm>
            <a:off x="6917690" y="880745"/>
            <a:ext cx="2550795" cy="398780"/>
          </a:xfrm>
          <a:prstGeom prst="rect">
            <a:avLst/>
          </a:prstGeom>
          <a:noFill/>
        </p:spPr>
        <p:txBody>
          <a:bodyPr wrap="square" rtlCol="0">
            <a:spAutoFit/>
          </a:bodyPr>
          <a:p>
            <a:pPr algn="ctr"/>
            <a:r>
              <a:rPr lang="zh-CN" altLang="en-US" sz="2000" b="1">
                <a:solidFill>
                  <a:srgbClr val="44546A"/>
                </a:solidFill>
                <a:latin typeface="宋体" panose="02010600030101010101" pitchFamily="2" charset="-122"/>
                <a:ea typeface="宋体" panose="02010600030101010101" pitchFamily="2" charset="-122"/>
              </a:rPr>
              <a:t>部署实验结果</a:t>
            </a:r>
            <a:endParaRPr lang="zh-CN" altLang="en-US" sz="2000" b="1">
              <a:solidFill>
                <a:srgbClr val="44546A"/>
              </a:solidFill>
              <a:latin typeface="宋体" panose="02010600030101010101" pitchFamily="2" charset="-122"/>
              <a:ea typeface="宋体" panose="02010600030101010101" pitchFamily="2" charset="-122"/>
            </a:endParaRPr>
          </a:p>
        </p:txBody>
      </p:sp>
      <p:pic>
        <p:nvPicPr>
          <p:cNvPr id="6" name="图片 5" descr="C:/Users/xpk/Desktop/图片1.png图片1"/>
          <p:cNvPicPr>
            <a:picLocks noChangeAspect="1"/>
          </p:cNvPicPr>
          <p:nvPr/>
        </p:nvPicPr>
        <p:blipFill>
          <a:blip r:embed="rId2"/>
          <a:srcRect t="1166" b="1166"/>
          <a:stretch>
            <a:fillRect/>
          </a:stretch>
        </p:blipFill>
        <p:spPr>
          <a:xfrm>
            <a:off x="5082540" y="2668270"/>
            <a:ext cx="6120000" cy="3544208"/>
          </a:xfrm>
          <a:prstGeom prst="rect">
            <a:avLst/>
          </a:prstGeom>
        </p:spPr>
      </p:pic>
      <p:pic>
        <p:nvPicPr>
          <p:cNvPr id="8" name="图片 7"/>
          <p:cNvPicPr>
            <a:picLocks noChangeAspect="1"/>
          </p:cNvPicPr>
          <p:nvPr/>
        </p:nvPicPr>
        <p:blipFill>
          <a:blip r:embed="rId3"/>
          <a:stretch>
            <a:fillRect/>
          </a:stretch>
        </p:blipFill>
        <p:spPr>
          <a:xfrm>
            <a:off x="5082540" y="1279525"/>
            <a:ext cx="6120000" cy="13888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动态</a:t>
            </a:r>
            <a:r>
              <a:rPr lang="zh-CN" altLang="en-US"/>
              <a:t>更新</a:t>
            </a:r>
            <a:endParaRPr lang="zh-CN" altLang="en-US"/>
          </a:p>
        </p:txBody>
      </p:sp>
      <p:sp>
        <p:nvSpPr>
          <p:cNvPr id="3" name="文本框 2"/>
          <p:cNvSpPr txBox="1"/>
          <p:nvPr/>
        </p:nvSpPr>
        <p:spPr>
          <a:xfrm>
            <a:off x="388620" y="2758440"/>
            <a:ext cx="4326890" cy="1050290"/>
          </a:xfrm>
          <a:prstGeom prst="rect">
            <a:avLst/>
          </a:prstGeom>
          <a:noFill/>
        </p:spPr>
        <p:txBody>
          <a:bodyPr wrap="square" rtlCol="0">
            <a:spAutoFit/>
          </a:bodyPr>
          <a:p>
            <a:pPr indent="457200" fontAlgn="auto">
              <a:lnSpc>
                <a:spcPct val="130000"/>
              </a:lnSpc>
              <a:spcAft>
                <a:spcPts val="1200"/>
              </a:spcAft>
            </a:pP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sym typeface="+mn-ea"/>
              </a:rPr>
              <a:t>对于</a:t>
            </a:r>
            <a:r>
              <a:rPr lang="en-US" altLang="zh-CN" sz="2400" b="1">
                <a:solidFill>
                  <a:srgbClr val="FF0000"/>
                </a:solidFill>
                <a:latin typeface="Times New Roman" panose="02020603050405020304" charset="0"/>
                <a:ea typeface="宋体" panose="02010600030101010101" pitchFamily="2" charset="-122"/>
                <a:cs typeface="Times New Roman" panose="02020603050405020304" charset="0"/>
                <a:sym typeface="+mn-ea"/>
              </a:rPr>
              <a:t>1000</a:t>
            </a:r>
            <a:r>
              <a:rPr lang="zh-CN" altLang="en-US" sz="2400" b="1">
                <a:solidFill>
                  <a:srgbClr val="FF0000"/>
                </a:solidFill>
                <a:latin typeface="Times New Roman" panose="02020603050405020304" charset="0"/>
                <a:ea typeface="宋体" panose="02010600030101010101" pitchFamily="2" charset="-122"/>
                <a:cs typeface="Times New Roman" panose="02020603050405020304" charset="0"/>
                <a:sym typeface="+mn-ea"/>
              </a:rPr>
              <a:t>个节点</a:t>
            </a: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sym typeface="+mn-ea"/>
              </a:rPr>
              <a:t>的网络仿真，动态更新时间控制在</a:t>
            </a:r>
            <a:r>
              <a:rPr lang="en-US" altLang="zh-CN" sz="2400" b="1">
                <a:solidFill>
                  <a:srgbClr val="FF0000"/>
                </a:solidFill>
                <a:latin typeface="Times New Roman" panose="02020603050405020304" charset="0"/>
                <a:ea typeface="宋体" panose="02010600030101010101" pitchFamily="2" charset="-122"/>
                <a:cs typeface="Times New Roman" panose="02020603050405020304" charset="0"/>
                <a:sym typeface="+mn-ea"/>
              </a:rPr>
              <a:t>60</a:t>
            </a:r>
            <a:r>
              <a:rPr lang="zh-CN" altLang="en-US" sz="2400" b="1">
                <a:solidFill>
                  <a:srgbClr val="FF0000"/>
                </a:solidFill>
                <a:latin typeface="Times New Roman" panose="02020603050405020304" charset="0"/>
                <a:ea typeface="宋体" panose="02010600030101010101" pitchFamily="2" charset="-122"/>
                <a:cs typeface="Times New Roman" panose="02020603050405020304" charset="0"/>
                <a:sym typeface="+mn-ea"/>
              </a:rPr>
              <a:t>秒内</a:t>
            </a:r>
            <a:r>
              <a:rPr lang="zh-CN" altLang="en-US" sz="2400" b="1">
                <a:solidFill>
                  <a:srgbClr val="44546A"/>
                </a:solidFill>
                <a:latin typeface="Times New Roman" panose="02020603050405020304" charset="0"/>
                <a:ea typeface="宋体" panose="02010600030101010101" pitchFamily="2" charset="-122"/>
                <a:cs typeface="Times New Roman" panose="02020603050405020304" charset="0"/>
                <a:sym typeface="+mn-ea"/>
              </a:rPr>
              <a:t>。</a:t>
            </a:r>
            <a:endParaRPr lang="zh-CN" altLang="en-US" sz="2400" b="1">
              <a:solidFill>
                <a:srgbClr val="44546A"/>
              </a:solidFill>
              <a:latin typeface="Times New Roman" panose="02020603050405020304" charset="0"/>
              <a:ea typeface="宋体" panose="02010600030101010101" pitchFamily="2" charset="-122"/>
              <a:cs typeface="Times New Roman" panose="02020603050405020304" charset="0"/>
              <a:sym typeface="+mn-ea"/>
            </a:endParaRPr>
          </a:p>
        </p:txBody>
      </p:sp>
      <p:sp>
        <p:nvSpPr>
          <p:cNvPr id="7" name="文本框 6"/>
          <p:cNvSpPr txBox="1"/>
          <p:nvPr>
            <p:custDataLst>
              <p:tags r:id="rId1"/>
            </p:custDataLst>
          </p:nvPr>
        </p:nvSpPr>
        <p:spPr>
          <a:xfrm>
            <a:off x="6917690" y="880745"/>
            <a:ext cx="2550795" cy="398780"/>
          </a:xfrm>
          <a:prstGeom prst="rect">
            <a:avLst/>
          </a:prstGeom>
          <a:noFill/>
        </p:spPr>
        <p:txBody>
          <a:bodyPr wrap="square" rtlCol="0">
            <a:spAutoFit/>
          </a:bodyPr>
          <a:p>
            <a:pPr algn="ctr"/>
            <a:r>
              <a:rPr lang="zh-CN" altLang="en-US" sz="2000" b="1">
                <a:solidFill>
                  <a:srgbClr val="44546A"/>
                </a:solidFill>
                <a:latin typeface="宋体" panose="02010600030101010101" pitchFamily="2" charset="-122"/>
                <a:ea typeface="宋体" panose="02010600030101010101" pitchFamily="2" charset="-122"/>
              </a:rPr>
              <a:t>动态更新实验结果</a:t>
            </a:r>
            <a:endParaRPr lang="zh-CN" altLang="en-US" sz="2000" b="1">
              <a:solidFill>
                <a:srgbClr val="44546A"/>
              </a:solidFill>
              <a:latin typeface="宋体" panose="02010600030101010101" pitchFamily="2" charset="-122"/>
              <a:ea typeface="宋体" panose="02010600030101010101" pitchFamily="2" charset="-122"/>
            </a:endParaRPr>
          </a:p>
        </p:txBody>
      </p:sp>
      <p:pic>
        <p:nvPicPr>
          <p:cNvPr id="6" name="图片 5" descr="C:/Users/xpk/Desktop/图片2.png图片2"/>
          <p:cNvPicPr>
            <a:picLocks noChangeAspect="1"/>
          </p:cNvPicPr>
          <p:nvPr/>
        </p:nvPicPr>
        <p:blipFill>
          <a:blip r:embed="rId2"/>
          <a:srcRect t="777" b="777"/>
          <a:stretch>
            <a:fillRect/>
          </a:stretch>
        </p:blipFill>
        <p:spPr>
          <a:xfrm>
            <a:off x="5133340" y="2525395"/>
            <a:ext cx="6120000" cy="3544208"/>
          </a:xfrm>
          <a:prstGeom prst="rect">
            <a:avLst/>
          </a:prstGeom>
        </p:spPr>
      </p:pic>
      <p:pic>
        <p:nvPicPr>
          <p:cNvPr id="4" name="图片 3"/>
          <p:cNvPicPr>
            <a:picLocks noChangeAspect="1"/>
          </p:cNvPicPr>
          <p:nvPr/>
        </p:nvPicPr>
        <p:blipFill>
          <a:blip r:embed="rId3"/>
          <a:stretch>
            <a:fillRect/>
          </a:stretch>
        </p:blipFill>
        <p:spPr>
          <a:xfrm>
            <a:off x="5133340" y="1422400"/>
            <a:ext cx="6120000" cy="11027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信息采集部分</a:t>
            </a:r>
            <a:r>
              <a:rPr lang="en-US" altLang="zh-CN"/>
              <a:t>——</a:t>
            </a:r>
            <a:r>
              <a:rPr lang="zh-CN" altLang="en-US"/>
              <a:t>带宽</a:t>
            </a:r>
            <a:endParaRPr lang="zh-CN" altLang="en-US"/>
          </a:p>
        </p:txBody>
      </p:sp>
      <p:graphicFrame>
        <p:nvGraphicFramePr>
          <p:cNvPr id="3" name="表格 2"/>
          <p:cNvGraphicFramePr/>
          <p:nvPr>
            <p:custDataLst>
              <p:tags r:id="rId1"/>
            </p:custDataLst>
          </p:nvPr>
        </p:nvGraphicFramePr>
        <p:xfrm>
          <a:off x="1136650" y="982980"/>
          <a:ext cx="9484360" cy="4489450"/>
        </p:xfrm>
        <a:graphic>
          <a:graphicData uri="http://schemas.openxmlformats.org/drawingml/2006/table">
            <a:tbl>
              <a:tblPr/>
              <a:tblGrid>
                <a:gridCol w="1393825"/>
                <a:gridCol w="1542415"/>
                <a:gridCol w="1558290"/>
                <a:gridCol w="1663700"/>
                <a:gridCol w="1724025"/>
                <a:gridCol w="1602105"/>
              </a:tblGrid>
              <a:tr h="382270">
                <a:tc>
                  <a:txBody>
                    <a:bodyPr/>
                    <a:p>
                      <a:pPr indent="0">
                        <a:buNone/>
                      </a:pPr>
                      <a:r>
                        <a:rPr lang="zh-CN" sz="1600" b="1">
                          <a:solidFill>
                            <a:srgbClr val="08090C"/>
                          </a:solidFill>
                          <a:latin typeface="Times New Roman" panose="02020603050405020304" charset="0"/>
                          <a:ea typeface="宋体" panose="02010600030101010101" pitchFamily="2" charset="-122"/>
                          <a:cs typeface="Times New Roman" panose="02020603050405020304" charset="0"/>
                        </a:rPr>
                        <a:t>次数(Gbits/s)</a:t>
                      </a:r>
                      <a:endParaRPr lang="zh-CN" altLang="en-US" sz="1600" b="1">
                        <a:solidFill>
                          <a:srgbClr val="08090C"/>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zh-CN" sz="1600" b="1">
                          <a:solidFill>
                            <a:srgbClr val="08090C"/>
                          </a:solidFill>
                          <a:latin typeface="Times New Roman" panose="02020603050405020304" charset="0"/>
                          <a:ea typeface="宋体" panose="02010600030101010101" pitchFamily="2" charset="-122"/>
                        </a:rPr>
                        <a:t>两跳卫星带宽</a:t>
                      </a:r>
                      <a:endParaRPr lang="zh-CN" altLang="en-US" sz="1600" b="1">
                        <a:solidFill>
                          <a:srgbClr val="08090C"/>
                        </a:solidFill>
                        <a:latin typeface="Times New Roman" panose="02020603050405020304" charset="0"/>
                        <a:ea typeface="宋体" panose="02010600030101010101" pitchFamily="2" charset="-122"/>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zh-CN" sz="1600" b="1">
                          <a:solidFill>
                            <a:srgbClr val="08090C"/>
                          </a:solidFill>
                          <a:latin typeface="Times New Roman" panose="02020603050405020304" charset="0"/>
                          <a:ea typeface="宋体" panose="02010600030101010101" pitchFamily="2" charset="-122"/>
                        </a:rPr>
                        <a:t>三跳卫星带宽</a:t>
                      </a:r>
                      <a:endParaRPr lang="zh-CN" altLang="en-US" sz="1600" b="1">
                        <a:solidFill>
                          <a:srgbClr val="08090C"/>
                        </a:solidFill>
                        <a:latin typeface="Times New Roman" panose="02020603050405020304" charset="0"/>
                        <a:ea typeface="宋体" panose="02010600030101010101" pitchFamily="2" charset="-122"/>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zh-CN" sz="1600" b="1">
                          <a:solidFill>
                            <a:srgbClr val="08090C"/>
                          </a:solidFill>
                          <a:latin typeface="Times New Roman" panose="02020603050405020304" charset="0"/>
                          <a:ea typeface="宋体" panose="02010600030101010101" pitchFamily="2" charset="-122"/>
                        </a:rPr>
                        <a:t>四跳卫星带宽</a:t>
                      </a:r>
                      <a:endParaRPr lang="zh-CN" altLang="en-US" sz="1600" b="1">
                        <a:solidFill>
                          <a:srgbClr val="08090C"/>
                        </a:solidFill>
                        <a:latin typeface="Times New Roman" panose="02020603050405020304" charset="0"/>
                        <a:ea typeface="宋体" panose="02010600030101010101" pitchFamily="2" charset="-122"/>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zh-CN" sz="1600" b="1">
                          <a:solidFill>
                            <a:srgbClr val="08090C"/>
                          </a:solidFill>
                          <a:latin typeface="Times New Roman" panose="02020603050405020304" charset="0"/>
                          <a:ea typeface="宋体" panose="02010600030101010101" pitchFamily="2" charset="-122"/>
                        </a:rPr>
                        <a:t>五跳卫星带宽</a:t>
                      </a:r>
                      <a:endParaRPr lang="zh-CN" altLang="en-US" sz="1600" b="1">
                        <a:solidFill>
                          <a:srgbClr val="08090C"/>
                        </a:solidFill>
                        <a:latin typeface="Times New Roman" panose="02020603050405020304" charset="0"/>
                        <a:ea typeface="宋体" panose="02010600030101010101" pitchFamily="2" charset="-122"/>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zh-CN" sz="1600" b="1">
                          <a:solidFill>
                            <a:srgbClr val="08090C"/>
                          </a:solidFill>
                          <a:latin typeface="Times New Roman" panose="02020603050405020304" charset="0"/>
                          <a:ea typeface="宋体" panose="02010600030101010101" pitchFamily="2" charset="-122"/>
                        </a:rPr>
                        <a:t>六跳卫星带宽</a:t>
                      </a:r>
                      <a:endParaRPr lang="zh-CN" altLang="en-US" sz="1600" b="1">
                        <a:solidFill>
                          <a:srgbClr val="08090C"/>
                        </a:solidFill>
                        <a:latin typeface="Times New Roman" panose="02020603050405020304" charset="0"/>
                        <a:ea typeface="宋体" panose="02010600030101010101" pitchFamily="2" charset="-122"/>
                      </a:endParaRPr>
                    </a:p>
                  </a:txBody>
                  <a:tcPr marL="12700" marR="12700" marT="12700" vert="horz" anchor="ctr" anchorCtr="0">
                    <a:lnL>
                      <a:noFill/>
                    </a:lnL>
                    <a:lnR cap="flat">
                      <a:noFill/>
                    </a:lnR>
                    <a:lnT w="12700" cap="flat" cmpd="sng">
                      <a:solidFill>
                        <a:srgbClr val="08090C"/>
                      </a:solidFill>
                      <a:prstDash val="solid"/>
                      <a:headEnd type="none" w="med" len="med"/>
                      <a:tailEnd type="none" w="med" len="med"/>
                    </a:lnT>
                    <a:lnB w="12700" cap="flat" cmpd="sng">
                      <a:solidFill>
                        <a:srgbClr val="08090C"/>
                      </a:solidFill>
                      <a:prstDash val="solid"/>
                      <a:headEnd type="none" w="med" len="med"/>
                      <a:tailEnd type="none" w="med" len="med"/>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1</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8.77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9.03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w="12700" cap="flat" cmpd="sng">
                      <a:solidFill>
                        <a:srgbClr val="08090C"/>
                      </a:solidFill>
                      <a:prstDash val="solid"/>
                      <a:headEnd type="none" w="med" len="med"/>
                      <a:tailEnd type="none" w="med" len="med"/>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7.56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w="12700" cap="flat" cmpd="sng">
                      <a:solidFill>
                        <a:srgbClr val="08090C"/>
                      </a:solidFill>
                      <a:prstDash val="solid"/>
                      <a:headEnd type="none" w="med" len="med"/>
                      <a:tailEnd type="none" w="med" len="med"/>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9.06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8.88</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8.91</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8.43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8.46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8.77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7.62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8.98</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6.6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9.06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8.72</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8.91</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8.88</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5.13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9.04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8.64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8.87</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9.03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5.35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8.96</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8.85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10</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9</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8.65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7.59</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cap="flat">
                      <a:noFill/>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7.1</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cap="flat">
                      <a:noFill/>
                    </a:lnB>
                    <a:lnTlToBr>
                      <a:noFill/>
                    </a:lnTlToBr>
                    <a:lnBlToTr>
                      <a:noFill/>
                    </a:lnBlToTr>
                    <a:noFill/>
                  </a:tcPr>
                </a:tc>
              </a:tr>
              <a:tr h="373380">
                <a:tc>
                  <a:txBody>
                    <a:bodyPr/>
                    <a:p>
                      <a:pPr indent="0" algn="ctr">
                        <a:buNone/>
                      </a:pPr>
                      <a:r>
                        <a:rPr lang="zh-CN" sz="1600" b="0">
                          <a:solidFill>
                            <a:srgbClr val="000000"/>
                          </a:solidFill>
                          <a:latin typeface="Times New Roman" panose="02020603050405020304" charset="0"/>
                          <a:ea typeface="宋体" panose="02010600030101010101" pitchFamily="2" charset="-122"/>
                        </a:rPr>
                        <a:t>平均</a:t>
                      </a:r>
                      <a:endParaRPr lang="zh-CN" altLang="en-US" sz="1600" b="0">
                        <a:solidFill>
                          <a:srgbClr val="000000"/>
                        </a:solidFill>
                        <a:latin typeface="Times New Roman" panose="02020603050405020304" charset="0"/>
                        <a:ea typeface="宋体" panose="02010600030101010101" pitchFamily="2" charset="-122"/>
                      </a:endParaRPr>
                    </a:p>
                  </a:txBody>
                  <a:tcPr marL="12700" marR="12700" marT="12700" vert="horz" anchor="ctr" anchorCtr="0">
                    <a:lnL>
                      <a:noFill/>
                    </a:lnL>
                    <a:lnR>
                      <a:noFill/>
                    </a:lnR>
                    <a:lnT cap="flat">
                      <a:noFill/>
                    </a:lnT>
                    <a:lnB w="12700" cap="flat" cmpd="sng">
                      <a:solidFill>
                        <a:srgbClr val="08090C"/>
                      </a:solidFill>
                      <a:prstDash val="solid"/>
                      <a:headEnd type="none" w="med" len="med"/>
                      <a:tailEnd type="none" w="med" len="med"/>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8.905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8.555</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w="12700" cap="flat" cmpd="sng">
                      <a:solidFill>
                        <a:srgbClr val="08090C"/>
                      </a:solidFill>
                      <a:prstDash val="solid"/>
                      <a:headEnd type="none" w="med" len="med"/>
                      <a:tailEnd type="none" w="med" len="med"/>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8.544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w="12700" cap="flat" cmpd="sng">
                      <a:solidFill>
                        <a:srgbClr val="08090C"/>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8.483</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a:noFill/>
                    </a:lnR>
                    <a:lnT cap="flat">
                      <a:noFill/>
                    </a:lnT>
                    <a:lnB w="12700" cap="flat" cmpd="sng">
                      <a:solidFill>
                        <a:srgbClr val="08090C"/>
                      </a:solidFill>
                      <a:prstDash val="solid"/>
                      <a:headEnd type="none" w="med" len="med"/>
                      <a:tailEnd type="none" w="med" len="med"/>
                    </a:lnB>
                    <a:lnTlToBr>
                      <a:noFill/>
                    </a:lnTlToBr>
                    <a:lnBlToTr>
                      <a:noFill/>
                    </a:lnBlToTr>
                    <a:solidFill>
                      <a:srgbClr val="F6F6F6"/>
                    </a:solidFill>
                  </a:tcPr>
                </a:tc>
                <a:tc>
                  <a:txBody>
                    <a:bodyPr/>
                    <a:p>
                      <a:pPr indent="0" algn="ctr">
                        <a:buNone/>
                      </a:pPr>
                      <a:r>
                        <a:rPr lang="en-US" sz="1600" b="0">
                          <a:solidFill>
                            <a:srgbClr val="000000"/>
                          </a:solidFill>
                          <a:latin typeface="Times New Roman" panose="02020603050405020304" charset="0"/>
                          <a:ea typeface="宋体" panose="02010600030101010101" pitchFamily="2" charset="-122"/>
                          <a:cs typeface="Times New Roman" panose="02020603050405020304" charset="0"/>
                        </a:rPr>
                        <a:t>8.164</a:t>
                      </a:r>
                      <a:endParaRPr lang="en-US" altLang="en-US" sz="1600" b="0">
                        <a:solidFill>
                          <a:srgbClr val="000000"/>
                        </a:solidFill>
                        <a:latin typeface="Times New Roman" panose="02020603050405020304" charset="0"/>
                        <a:ea typeface="宋体" panose="02010600030101010101" pitchFamily="2" charset="-122"/>
                        <a:cs typeface="Times New Roman" panose="02020603050405020304" charset="0"/>
                      </a:endParaRPr>
                    </a:p>
                  </a:txBody>
                  <a:tcPr marL="12700" marR="12700" marT="12700" vert="horz" anchor="ctr" anchorCtr="0">
                    <a:lnL>
                      <a:noFill/>
                    </a:lnL>
                    <a:lnR cap="flat">
                      <a:noFill/>
                    </a:lnR>
                    <a:lnT cap="flat">
                      <a:noFill/>
                    </a:lnT>
                    <a:lnB w="12700" cap="flat" cmpd="sng">
                      <a:solidFill>
                        <a:srgbClr val="08090C"/>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621155" y="5695315"/>
            <a:ext cx="10098405" cy="460375"/>
          </a:xfrm>
          <a:prstGeom prst="rect">
            <a:avLst/>
          </a:prstGeom>
          <a:noFill/>
        </p:spPr>
        <p:txBody>
          <a:bodyPr wrap="square" rtlCol="0">
            <a:spAutoFit/>
          </a:bodyPr>
          <a:p>
            <a:r>
              <a:rPr lang="zh-CN" altLang="en-US" sz="2400" b="1">
                <a:solidFill>
                  <a:srgbClr val="44546A"/>
                </a:solidFill>
                <a:latin typeface="宋体" panose="02010600030101010101" pitchFamily="2" charset="-122"/>
                <a:ea typeface="宋体" panose="02010600030101010101" pitchFamily="2" charset="-122"/>
              </a:rPr>
              <a:t>多跳会导致带宽略有下降，但是影响不大。</a:t>
            </a:r>
            <a:endParaRPr lang="zh-CN" altLang="en-US" sz="2400" b="1">
              <a:solidFill>
                <a:srgbClr val="44546A"/>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泰迪熊, 建筑, 熊, 装满&#10;&#10;描述已自动生成"/>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l="20389" r="20389"/>
          <a:stretch>
            <a:fillRect/>
          </a:stretch>
        </p:blipFill>
        <p:spPr/>
      </p:pic>
      <p:sp>
        <p:nvSpPr>
          <p:cNvPr id="10" name="矩形 9"/>
          <p:cNvSpPr/>
          <p:nvPr/>
        </p:nvSpPr>
        <p:spPr>
          <a:xfrm>
            <a:off x="6618650" y="12187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项目内容</a:t>
            </a:r>
            <a:endParaRPr lang="zh-CN" altLang="en-US" sz="2800" b="1" dirty="0">
              <a:solidFill>
                <a:schemeClr val="accent2"/>
              </a:solidFill>
            </a:endParaRPr>
          </a:p>
        </p:txBody>
      </p:sp>
      <p:grpSp>
        <p:nvGrpSpPr>
          <p:cNvPr id="11" name="组合 10"/>
          <p:cNvGrpSpPr/>
          <p:nvPr/>
        </p:nvGrpSpPr>
        <p:grpSpPr>
          <a:xfrm>
            <a:off x="5688375" y="1218700"/>
            <a:ext cx="720000" cy="720000"/>
            <a:chOff x="5412150" y="1180600"/>
            <a:chExt cx="720000" cy="720000"/>
          </a:xfrm>
        </p:grpSpPr>
        <p:sp>
          <p:nvSpPr>
            <p:cNvPr id="12" name="矩形 11"/>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13" name="矩形 12"/>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688375" y="2298700"/>
            <a:ext cx="720000" cy="720000"/>
            <a:chOff x="5412150" y="2260600"/>
            <a:chExt cx="720000" cy="720000"/>
          </a:xfrm>
        </p:grpSpPr>
        <p:sp>
          <p:nvSpPr>
            <p:cNvPr id="15" name="矩形 14"/>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16" name="矩形 15"/>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5688375" y="3378700"/>
            <a:ext cx="720000" cy="720000"/>
            <a:chOff x="5412150" y="3340600"/>
            <a:chExt cx="720000" cy="720000"/>
          </a:xfrm>
        </p:grpSpPr>
        <p:sp>
          <p:nvSpPr>
            <p:cNvPr id="18" name="矩形 17"/>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19" name="矩形 18"/>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688375" y="4458700"/>
            <a:ext cx="720000" cy="720000"/>
            <a:chOff x="5412150" y="4420600"/>
            <a:chExt cx="720000" cy="720000"/>
          </a:xfrm>
        </p:grpSpPr>
        <p:sp>
          <p:nvSpPr>
            <p:cNvPr id="21" name="矩形 20"/>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22" name="矩形 21"/>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6618650" y="33787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测试</a:t>
            </a:r>
            <a:r>
              <a:rPr lang="zh-CN" altLang="en-US" sz="2800" b="1" dirty="0">
                <a:solidFill>
                  <a:schemeClr val="accent2"/>
                </a:solidFill>
              </a:rPr>
              <a:t>与分析</a:t>
            </a:r>
            <a:endParaRPr lang="zh-CN" altLang="en-US" sz="2800" b="1" dirty="0">
              <a:solidFill>
                <a:schemeClr val="accent2"/>
              </a:solidFill>
            </a:endParaRPr>
          </a:p>
        </p:txBody>
      </p:sp>
      <p:sp>
        <p:nvSpPr>
          <p:cNvPr id="25" name="矩形 24"/>
          <p:cNvSpPr/>
          <p:nvPr/>
        </p:nvSpPr>
        <p:spPr>
          <a:xfrm>
            <a:off x="6618650" y="44587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a:t>
            </a:r>
            <a:r>
              <a:rPr lang="zh-CN" altLang="en-US" sz="2800" b="1" dirty="0">
                <a:solidFill>
                  <a:schemeClr val="accent2"/>
                </a:solidFill>
              </a:rPr>
              <a:t>总结</a:t>
            </a:r>
            <a:endParaRPr lang="zh-CN" altLang="en-US" sz="2800" b="1" dirty="0">
              <a:solidFill>
                <a:schemeClr val="accent2"/>
              </a:solidFill>
            </a:endParaRPr>
          </a:p>
        </p:txBody>
      </p:sp>
      <p:sp>
        <p:nvSpPr>
          <p:cNvPr id="89" name="矩形 88"/>
          <p:cNvSpPr/>
          <p:nvPr/>
        </p:nvSpPr>
        <p:spPr>
          <a:xfrm>
            <a:off x="6618650" y="22987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项目</a:t>
            </a:r>
            <a:r>
              <a:rPr lang="zh-CN" altLang="en-US" sz="2800" b="1" dirty="0">
                <a:solidFill>
                  <a:schemeClr val="accent2"/>
                </a:solidFill>
              </a:rPr>
              <a:t>创新点</a:t>
            </a:r>
            <a:endParaRPr lang="zh-CN" altLang="en-US" sz="2800" b="1" dirty="0">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28950" y="-6350"/>
            <a:ext cx="1649095" cy="1534160"/>
          </a:xfrm>
          <a:prstGeom prst="rect">
            <a:avLst/>
          </a:prstGeom>
          <a:solidFill>
            <a:schemeClr val="tx2"/>
          </a:solidFill>
        </p:spPr>
        <p:txBody>
          <a:bodyPr wrap="square">
            <a:noAutofit/>
          </a:bodyPr>
          <a:lstStyle/>
          <a:p>
            <a:pPr lvl="0" algn="ctr"/>
            <a:r>
              <a:rPr lang="en-US" altLang="zh-CN" sz="9600" b="1" dirty="0">
                <a:solidFill>
                  <a:schemeClr val="bg1"/>
                </a:solidFill>
              </a:rPr>
              <a:t>04</a:t>
            </a:r>
            <a:endParaRPr lang="zh-CN" altLang="en-US" sz="9600" b="1" dirty="0">
              <a:solidFill>
                <a:schemeClr val="bg1"/>
              </a:solidFill>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1" name="矩形 10"/>
          <p:cNvSpPr/>
          <p:nvPr/>
        </p:nvSpPr>
        <p:spPr>
          <a:xfrm>
            <a:off x="2591625" y="2285897"/>
            <a:ext cx="2428240" cy="768350"/>
          </a:xfrm>
          <a:prstGeom prst="rect">
            <a:avLst/>
          </a:prstGeom>
        </p:spPr>
        <p:txBody>
          <a:bodyPr wrap="none">
            <a:spAutoFit/>
          </a:bodyPr>
          <a:lstStyle/>
          <a:p>
            <a:r>
              <a:rPr lang="zh-CN" altLang="en-US" sz="4400" b="1" dirty="0">
                <a:solidFill>
                  <a:srgbClr val="C8161E"/>
                </a:solidFill>
                <a:latin typeface="+mj-ea"/>
                <a:ea typeface="+mj-ea"/>
                <a:cs typeface="+mj-cs"/>
              </a:rPr>
              <a:t>项目</a:t>
            </a:r>
            <a:r>
              <a:rPr lang="zh-CN" altLang="en-US" sz="4400" b="1" dirty="0">
                <a:solidFill>
                  <a:srgbClr val="C8161E"/>
                </a:solidFill>
                <a:latin typeface="+mj-ea"/>
                <a:ea typeface="+mj-ea"/>
                <a:cs typeface="+mj-cs"/>
              </a:rPr>
              <a:t>总结</a:t>
            </a:r>
            <a:endParaRPr lang="zh-CN" altLang="en-US" sz="4400" b="1" dirty="0">
              <a:solidFill>
                <a:srgbClr val="C8161E"/>
              </a:solidFill>
              <a:latin typeface="+mj-ea"/>
              <a:ea typeface="+mj-ea"/>
              <a:cs typeface="+mj-cs"/>
            </a:endParaRPr>
          </a:p>
        </p:txBody>
      </p:sp>
      <p:sp>
        <p:nvSpPr>
          <p:cNvPr id="2" name="文本框 1"/>
          <p:cNvSpPr txBox="1"/>
          <p:nvPr/>
        </p:nvSpPr>
        <p:spPr>
          <a:xfrm>
            <a:off x="2224730" y="2942556"/>
            <a:ext cx="3200400" cy="460375"/>
          </a:xfrm>
          <a:prstGeom prst="rect">
            <a:avLst/>
          </a:prstGeom>
          <a:noFill/>
        </p:spPr>
        <p:txBody>
          <a:bodyPr wrap="square" rtlCol="0">
            <a:spAutoFit/>
          </a:bodyPr>
          <a:p>
            <a:pPr algn="ctr"/>
            <a:r>
              <a:rPr lang="en-US" altLang="zh-CN" sz="2400" b="1" i="1" dirty="0">
                <a:solidFill>
                  <a:schemeClr val="bg2">
                    <a:alpha val="90000"/>
                  </a:schemeClr>
                </a:solidFill>
              </a:rPr>
              <a:t>Summary</a:t>
            </a:r>
            <a:endParaRPr lang="en-US" altLang="zh-CN" sz="2400" b="1" i="1" dirty="0">
              <a:solidFill>
                <a:schemeClr val="bg2">
                  <a:alpha val="90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项目</a:t>
            </a:r>
            <a:r>
              <a:rPr lang="zh-CN" altLang="en-US"/>
              <a:t>小结</a:t>
            </a:r>
            <a:endParaRPr lang="zh-CN" altLang="en-US"/>
          </a:p>
        </p:txBody>
      </p:sp>
      <p:sp>
        <p:nvSpPr>
          <p:cNvPr id="3" name="文本框 2"/>
          <p:cNvSpPr txBox="1"/>
          <p:nvPr/>
        </p:nvSpPr>
        <p:spPr>
          <a:xfrm>
            <a:off x="845185" y="1318895"/>
            <a:ext cx="10048875" cy="429895"/>
          </a:xfrm>
          <a:prstGeom prst="rect">
            <a:avLst/>
          </a:prstGeom>
          <a:noFill/>
        </p:spPr>
        <p:txBody>
          <a:bodyPr wrap="square" rtlCol="0">
            <a:spAutoFit/>
          </a:bodyPr>
          <a:p>
            <a:pPr marL="342900" indent="-342900" fontAlgn="auto">
              <a:spcAft>
                <a:spcPts val="600"/>
              </a:spcAft>
              <a:buFont typeface="Arial" panose="020B0604020202020204" pitchFamily="34" charset="0"/>
              <a:buChar char="•"/>
            </a:pPr>
            <a:endParaRPr lang="zh-CN" altLang="en-US" sz="2200">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custDataLst>
              <p:tags r:id="rId1"/>
            </p:custDataLst>
          </p:nvPr>
        </p:nvSpPr>
        <p:spPr>
          <a:xfrm>
            <a:off x="1061720" y="1144270"/>
            <a:ext cx="10313670" cy="3446145"/>
          </a:xfrm>
          <a:prstGeom prst="rect">
            <a:avLst/>
          </a:prstGeom>
          <a:noFill/>
          <a:ln w="9525">
            <a:noFill/>
          </a:ln>
        </p:spPr>
        <p:txBody>
          <a:bodyPr wrap="square">
            <a:spAutoFit/>
          </a:bodyPr>
          <a:p>
            <a:pPr marL="342900" indent="-342900" fontAlgn="auto">
              <a:spcAft>
                <a:spcPts val="1200"/>
              </a:spcAft>
              <a:buFont typeface="Arial" panose="020B0604020202020204" pitchFamily="34" charset="0"/>
              <a:buChar char="•"/>
            </a:pPr>
            <a:r>
              <a:rPr lang="zh-CN" altLang="en-US" sz="2400">
                <a:solidFill>
                  <a:srgbClr val="44546A"/>
                </a:solidFill>
                <a:latin typeface="Times New Roman" panose="02020603050405020304" charset="0"/>
                <a:ea typeface="宋体" panose="02010600030101010101" pitchFamily="2" charset="-122"/>
                <a:cs typeface="Times New Roman" panose="02020603050405020304" charset="0"/>
                <a:sym typeface="+mn-ea"/>
              </a:rPr>
              <a:t>实现了项目立项时的所有需求（任务调度功能需求发生变更，已删去）</a:t>
            </a:r>
            <a:endParaRPr lang="zh-CN" altLang="en-US" sz="24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fontAlgn="auto">
              <a:spcAft>
                <a:spcPts val="1200"/>
              </a:spcAft>
              <a:buFont typeface="Arial" panose="020B0604020202020204" pitchFamily="34" charset="0"/>
              <a:buChar char="•"/>
            </a:pPr>
            <a:r>
              <a:rPr lang="zh-CN" altLang="en-US" sz="2400">
                <a:solidFill>
                  <a:srgbClr val="44546A"/>
                </a:solidFill>
                <a:latin typeface="Times New Roman" panose="02020603050405020304" charset="0"/>
                <a:ea typeface="宋体" panose="02010600030101010101" pitchFamily="2" charset="-122"/>
                <a:cs typeface="Times New Roman" panose="02020603050405020304" charset="0"/>
                <a:sym typeface="+mn-ea"/>
              </a:rPr>
              <a:t>拍摄功能前后端与卫星网络仿真系统均采用MVC架构风格与MVC模式</a:t>
            </a:r>
            <a:endParaRPr lang="zh-CN" altLang="en-US" sz="24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fontAlgn="auto">
              <a:spcAft>
                <a:spcPts val="1200"/>
              </a:spcAft>
              <a:buFont typeface="Arial" panose="020B0604020202020204" pitchFamily="34" charset="0"/>
              <a:buChar char="•"/>
            </a:pPr>
            <a:r>
              <a:rPr lang="zh-CN" altLang="en-US" sz="2400">
                <a:solidFill>
                  <a:srgbClr val="44546A"/>
                </a:solidFill>
                <a:latin typeface="Times New Roman" panose="02020603050405020304" charset="0"/>
                <a:ea typeface="宋体" panose="02010600030101010101" pitchFamily="2" charset="-122"/>
                <a:cs typeface="Times New Roman" panose="02020603050405020304" charset="0"/>
                <a:sym typeface="+mn-ea"/>
              </a:rPr>
              <a:t>使用了容器技术和容器编排技术、容器化的单卫星虚拟化方案、实现了高可观测性</a:t>
            </a:r>
            <a:endParaRPr lang="zh-CN" altLang="en-US" sz="24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fontAlgn="auto">
              <a:spcAft>
                <a:spcPts val="1200"/>
              </a:spcAft>
              <a:buFont typeface="Arial" panose="020B0604020202020204" pitchFamily="34" charset="0"/>
              <a:buChar char="•"/>
            </a:pPr>
            <a:r>
              <a:rPr lang="zh-CN" altLang="en-US" sz="2400">
                <a:solidFill>
                  <a:srgbClr val="44546A"/>
                </a:solidFill>
                <a:latin typeface="Times New Roman" panose="02020603050405020304" charset="0"/>
                <a:ea typeface="宋体" panose="02010600030101010101" pitchFamily="2" charset="-122"/>
                <a:cs typeface="Times New Roman" panose="02020603050405020304" charset="0"/>
                <a:sym typeface="+mn-ea"/>
              </a:rPr>
              <a:t>完成了单元测试、系统功能测试、性能测试</a:t>
            </a:r>
            <a:endParaRPr lang="zh-CN" altLang="en-US" sz="2400">
              <a:solidFill>
                <a:srgbClr val="44546A"/>
              </a:solidFill>
              <a:latin typeface="Times New Roman" panose="02020603050405020304" charset="0"/>
              <a:ea typeface="宋体" panose="02010600030101010101" pitchFamily="2" charset="-122"/>
              <a:cs typeface="Times New Roman" panose="02020603050405020304" charset="0"/>
            </a:endParaRPr>
          </a:p>
          <a:p>
            <a:pPr marL="342900" indent="-342900" fontAlgn="auto">
              <a:spcAft>
                <a:spcPts val="1200"/>
              </a:spcAft>
              <a:buFont typeface="Arial" panose="020B0604020202020204" pitchFamily="34" charset="0"/>
              <a:buChar char="•"/>
            </a:pPr>
            <a:r>
              <a:rPr lang="zh-CN" altLang="en-US" sz="2400">
                <a:solidFill>
                  <a:srgbClr val="44546A"/>
                </a:solidFill>
                <a:latin typeface="Times New Roman" panose="02020603050405020304" charset="0"/>
                <a:ea typeface="宋体" panose="02010600030101010101" pitchFamily="2" charset="-122"/>
                <a:cs typeface="Times New Roman" panose="02020603050405020304" charset="0"/>
                <a:sym typeface="+mn-ea"/>
              </a:rPr>
              <a:t>需求发生改变时按变更控制流程进行，确保项目按时完成</a:t>
            </a:r>
            <a:endParaRPr lang="zh-CN" altLang="en-US" sz="2400">
              <a:solidFill>
                <a:srgbClr val="44546A"/>
              </a:solidFill>
              <a:latin typeface="Times New Roman" panose="02020603050405020304" charset="0"/>
              <a:ea typeface="宋体" panose="02010600030101010101" pitchFamily="2" charset="-122"/>
              <a:cs typeface="Times New Roman" panose="02020603050405020304" charset="0"/>
            </a:endParaRPr>
          </a:p>
          <a:p>
            <a:pPr indent="0"/>
            <a:endParaRPr lang="zh-CN" altLang="en-US" sz="2400" b="1">
              <a:solidFill>
                <a:srgbClr val="44546A"/>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经验、教训和建议</a:t>
            </a:r>
            <a:endParaRPr lang="zh-CN" altLang="en-US" dirty="0"/>
          </a:p>
        </p:txBody>
      </p:sp>
      <p:sp>
        <p:nvSpPr>
          <p:cNvPr id="3" name="文本框 2"/>
          <p:cNvSpPr txBox="1"/>
          <p:nvPr/>
        </p:nvSpPr>
        <p:spPr>
          <a:xfrm>
            <a:off x="1070610" y="1264920"/>
            <a:ext cx="9295130" cy="2245360"/>
          </a:xfrm>
          <a:prstGeom prst="rect">
            <a:avLst/>
          </a:prstGeom>
          <a:noFill/>
        </p:spPr>
        <p:txBody>
          <a:bodyPr wrap="square" rtlCol="0">
            <a:spAutoFit/>
          </a:bodyPr>
          <a:p>
            <a:pPr marL="342900" indent="-342900" fontAlgn="auto">
              <a:spcAft>
                <a:spcPts val="1200"/>
              </a:spcAft>
              <a:buFont typeface="Arial" panose="020B0604020202020204" pitchFamily="34" charset="0"/>
              <a:buChar char="•"/>
            </a:pPr>
            <a:r>
              <a:rPr lang="zh-CN" altLang="en-US" sz="2400">
                <a:solidFill>
                  <a:srgbClr val="44546A"/>
                </a:solidFill>
                <a:latin typeface="宋体" panose="02010600030101010101" pitchFamily="2" charset="-122"/>
                <a:ea typeface="宋体" panose="02010600030101010101" pitchFamily="2" charset="-122"/>
              </a:rPr>
              <a:t>需求风险需要尽早缓解，开发人员需要与甲方紧密沟通，避免后期的大量返工</a:t>
            </a:r>
            <a:endParaRPr lang="zh-CN" altLang="en-US" sz="2400">
              <a:solidFill>
                <a:srgbClr val="44546A"/>
              </a:solidFill>
              <a:latin typeface="宋体" panose="02010600030101010101" pitchFamily="2" charset="-122"/>
              <a:ea typeface="宋体" panose="02010600030101010101" pitchFamily="2" charset="-122"/>
            </a:endParaRPr>
          </a:p>
          <a:p>
            <a:pPr marL="342900" indent="-342900" fontAlgn="auto">
              <a:spcAft>
                <a:spcPts val="1200"/>
              </a:spcAft>
              <a:buFont typeface="Arial" panose="020B0604020202020204" pitchFamily="34" charset="0"/>
              <a:buChar char="•"/>
            </a:pPr>
            <a:r>
              <a:rPr lang="zh-CN" altLang="en-US" sz="2400">
                <a:solidFill>
                  <a:srgbClr val="44546A"/>
                </a:solidFill>
                <a:latin typeface="宋体" panose="02010600030101010101" pitchFamily="2" charset="-122"/>
                <a:ea typeface="宋体" panose="02010600030101010101" pitchFamily="2" charset="-122"/>
              </a:rPr>
              <a:t>良好的代码风格和模块设计能够让需求变更对架构和代码的影响降到最低</a:t>
            </a:r>
            <a:endParaRPr lang="zh-CN" altLang="en-US" sz="2400">
              <a:solidFill>
                <a:srgbClr val="44546A"/>
              </a:solidFill>
              <a:latin typeface="宋体" panose="02010600030101010101" pitchFamily="2" charset="-122"/>
              <a:ea typeface="宋体" panose="02010600030101010101" pitchFamily="2" charset="-122"/>
            </a:endParaRPr>
          </a:p>
          <a:p>
            <a:pPr marL="342900" indent="-342900" fontAlgn="auto">
              <a:spcAft>
                <a:spcPts val="1200"/>
              </a:spcAft>
              <a:buFont typeface="Arial" panose="020B0604020202020204" pitchFamily="34" charset="0"/>
              <a:buChar char="•"/>
            </a:pPr>
            <a:r>
              <a:rPr lang="zh-CN" altLang="en-US" sz="2400">
                <a:solidFill>
                  <a:srgbClr val="44546A"/>
                </a:solidFill>
                <a:latin typeface="宋体" panose="02010600030101010101" pitchFamily="2" charset="-122"/>
                <a:ea typeface="宋体" panose="02010600030101010101" pitchFamily="2" charset="-122"/>
              </a:rPr>
              <a:t>身体是革命的本钱，需要好好锻炼身体才能</a:t>
            </a:r>
            <a:endParaRPr lang="zh-CN" altLang="en-US" sz="2400">
              <a:solidFill>
                <a:srgbClr val="44546A"/>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28819" y="-6066"/>
            <a:ext cx="1553630" cy="1569660"/>
          </a:xfrm>
          <a:prstGeom prst="rect">
            <a:avLst/>
          </a:prstGeom>
          <a:solidFill>
            <a:schemeClr val="tx2"/>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0" name="文本框 9"/>
          <p:cNvSpPr txBox="1"/>
          <p:nvPr/>
        </p:nvSpPr>
        <p:spPr>
          <a:xfrm>
            <a:off x="2236450" y="2871461"/>
            <a:ext cx="3200400" cy="460375"/>
          </a:xfrm>
          <a:prstGeom prst="rect">
            <a:avLst/>
          </a:prstGeom>
          <a:noFill/>
        </p:spPr>
        <p:txBody>
          <a:bodyPr wrap="square" rtlCol="0">
            <a:spAutoFit/>
          </a:bodyPr>
          <a:lstStyle/>
          <a:p>
            <a:pPr algn="ctr"/>
            <a:r>
              <a:rPr lang="en-US" altLang="zh-CN" sz="2400" b="1" i="1" dirty="0">
                <a:solidFill>
                  <a:schemeClr val="bg2">
                    <a:alpha val="90000"/>
                  </a:schemeClr>
                </a:solidFill>
              </a:rPr>
              <a:t>Project </a:t>
            </a:r>
            <a:r>
              <a:rPr lang="en-US" altLang="zh-CN" sz="2400" b="1" i="1" dirty="0">
                <a:solidFill>
                  <a:schemeClr val="bg2">
                    <a:alpha val="90000"/>
                  </a:schemeClr>
                </a:solidFill>
              </a:rPr>
              <a:t>Content </a:t>
            </a:r>
            <a:endParaRPr lang="zh-CN" altLang="en-US" sz="2400" b="1" i="1" dirty="0">
              <a:solidFill>
                <a:schemeClr val="bg2">
                  <a:alpha val="90000"/>
                </a:schemeClr>
              </a:solidFill>
            </a:endParaRPr>
          </a:p>
        </p:txBody>
      </p:sp>
      <p:sp>
        <p:nvSpPr>
          <p:cNvPr id="11" name="矩形 10"/>
          <p:cNvSpPr/>
          <p:nvPr/>
        </p:nvSpPr>
        <p:spPr>
          <a:xfrm>
            <a:off x="2698293" y="2285897"/>
            <a:ext cx="2214880" cy="706755"/>
          </a:xfrm>
          <a:prstGeom prst="rect">
            <a:avLst/>
          </a:prstGeom>
        </p:spPr>
        <p:txBody>
          <a:bodyPr wrap="none">
            <a:spAutoFit/>
          </a:bodyPr>
          <a:lstStyle/>
          <a:p>
            <a:r>
              <a:rPr lang="zh-CN" altLang="en-US" sz="4000" b="1" dirty="0">
                <a:solidFill>
                  <a:srgbClr val="C8161E"/>
                </a:solidFill>
                <a:latin typeface="+mj-ea"/>
                <a:ea typeface="+mj-ea"/>
              </a:rPr>
              <a:t>项目</a:t>
            </a:r>
            <a:r>
              <a:rPr lang="zh-CN" altLang="en-US" sz="4000" b="1" dirty="0">
                <a:solidFill>
                  <a:srgbClr val="C8161E"/>
                </a:solidFill>
                <a:latin typeface="+mj-ea"/>
                <a:ea typeface="+mj-ea"/>
              </a:rPr>
              <a:t>内容</a:t>
            </a:r>
            <a:endParaRPr lang="zh-CN" altLang="en-US" sz="4000" b="1" dirty="0">
              <a:solidFill>
                <a:srgbClr val="C8161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项目内容</a:t>
            </a:r>
            <a:r>
              <a:rPr lang="en-US" altLang="zh-CN"/>
              <a:t>:</a:t>
            </a:r>
            <a:r>
              <a:rPr lang="zh-CN" altLang="en-US"/>
              <a:t>总体架构</a:t>
            </a:r>
            <a:endParaRPr lang="zh-CN" altLang="en-US"/>
          </a:p>
        </p:txBody>
      </p:sp>
      <p:pic>
        <p:nvPicPr>
          <p:cNvPr id="7" name="图片 7" descr="implementation_view"/>
          <p:cNvPicPr>
            <a:picLocks noChangeAspect="1"/>
          </p:cNvPicPr>
          <p:nvPr>
            <p:custDataLst>
              <p:tags r:id="rId1"/>
            </p:custDataLst>
          </p:nvPr>
        </p:nvPicPr>
        <p:blipFill>
          <a:blip r:embed="rId2"/>
          <a:stretch>
            <a:fillRect/>
          </a:stretch>
        </p:blipFill>
        <p:spPr>
          <a:xfrm>
            <a:off x="2064385" y="738505"/>
            <a:ext cx="8169910" cy="5452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项目内容</a:t>
            </a:r>
            <a:r>
              <a:rPr lang="en-US" altLang="zh-CN"/>
              <a:t>:</a:t>
            </a:r>
            <a:r>
              <a:rPr lang="zh-CN" altLang="en-US"/>
              <a:t>SDN系统部分</a:t>
            </a:r>
            <a:endParaRPr lang="zh-CN" altLang="en-US"/>
          </a:p>
        </p:txBody>
      </p:sp>
      <p:sp>
        <p:nvSpPr>
          <p:cNvPr id="3" name="内容占位符 2"/>
          <p:cNvSpPr>
            <a:spLocks noGrp="1"/>
          </p:cNvSpPr>
          <p:nvPr>
            <p:ph sz="quarter" idx="10"/>
          </p:nvPr>
        </p:nvSpPr>
        <p:spPr>
          <a:xfrm>
            <a:off x="381635" y="1034415"/>
            <a:ext cx="5551805" cy="4652645"/>
          </a:xfrm>
        </p:spPr>
        <p:txBody>
          <a:bodyPr/>
          <a:p>
            <a:pPr marL="0" indent="0">
              <a:buNone/>
            </a:pPr>
            <a:r>
              <a:rPr lang="zh-CN" altLang="en-US" sz="2000" b="1">
                <a:latin typeface="Times New Roman" panose="02020603050405020304" charset="0"/>
                <a:ea typeface="宋体" panose="02010600030101010101" pitchFamily="2" charset="-122"/>
                <a:cs typeface="Times New Roman" panose="02020603050405020304" charset="0"/>
              </a:rPr>
              <a:t>SDN系统部分</a:t>
            </a:r>
            <a:endParaRPr lang="zh-CN" altLang="en-US" sz="2000" b="1">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Pod为最小仿真单元</a:t>
            </a:r>
            <a:endParaRPr sz="2000">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使用kubedtn网络插件管理Pod间虚拟链路</a:t>
            </a:r>
            <a:endParaRPr sz="2000">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每个Pod中有一个Sidercar Container来管理路由信息</a:t>
            </a:r>
            <a:endParaRPr sz="2000">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Location Module计算卫星实时的位置</a:t>
            </a:r>
            <a:endParaRPr sz="2000">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Computing Module根据位置信息计算出Pod、Toplogy、Route信息，并将其传入各自的Controller中执行相关的逻辑，随后部署到K8s集群中</a:t>
            </a:r>
            <a:endParaRPr sz="2000">
              <a:latin typeface="Times New Roman" panose="02020603050405020304" charset="0"/>
              <a:ea typeface="宋体" panose="02010600030101010101" pitchFamily="2" charset="-122"/>
              <a:cs typeface="Times New Roman" panose="02020603050405020304" charset="0"/>
            </a:endParaRPr>
          </a:p>
        </p:txBody>
      </p:sp>
      <p:pic>
        <p:nvPicPr>
          <p:cNvPr id="6" name="图片 1" descr="system_design"/>
          <p:cNvPicPr>
            <a:picLocks noChangeAspect="1"/>
          </p:cNvPicPr>
          <p:nvPr>
            <p:custDataLst>
              <p:tags r:id="rId1"/>
            </p:custDataLst>
          </p:nvPr>
        </p:nvPicPr>
        <p:blipFill>
          <a:blip r:embed="rId2"/>
          <a:stretch>
            <a:fillRect/>
          </a:stretch>
        </p:blipFill>
        <p:spPr>
          <a:xfrm>
            <a:off x="6096635" y="1012825"/>
            <a:ext cx="5335270" cy="5017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项目内容</a:t>
            </a:r>
            <a:r>
              <a:rPr lang="en-US" altLang="zh-CN"/>
              <a:t>:</a:t>
            </a:r>
            <a:r>
              <a:rPr lang="zh-CN" altLang="en-US">
                <a:sym typeface="+mn-ea"/>
              </a:rPr>
              <a:t>信息采集</a:t>
            </a:r>
            <a:r>
              <a:rPr lang="zh-CN" altLang="en-US"/>
              <a:t>部分</a:t>
            </a:r>
            <a:endParaRPr lang="zh-CN" altLang="en-US"/>
          </a:p>
        </p:txBody>
      </p:sp>
      <p:sp>
        <p:nvSpPr>
          <p:cNvPr id="3" name="内容占位符 2"/>
          <p:cNvSpPr>
            <a:spLocks noGrp="1"/>
          </p:cNvSpPr>
          <p:nvPr>
            <p:ph sz="quarter" idx="10"/>
          </p:nvPr>
        </p:nvSpPr>
        <p:spPr>
          <a:xfrm>
            <a:off x="381635" y="1034415"/>
            <a:ext cx="5551805" cy="4652645"/>
          </a:xfrm>
        </p:spPr>
        <p:txBody>
          <a:bodyPr/>
          <a:p>
            <a:pPr marL="0" indent="0">
              <a:buNone/>
            </a:pPr>
            <a:r>
              <a:rPr lang="zh-CN" altLang="en-US" sz="2000" b="1">
                <a:latin typeface="宋体" panose="02010600030101010101" pitchFamily="2" charset="-122"/>
                <a:ea typeface="宋体" panose="02010600030101010101" pitchFamily="2" charset="-122"/>
              </a:rPr>
              <a:t>信息采集部分</a:t>
            </a:r>
            <a:endParaRPr lang="zh-CN" altLang="en-US" sz="2000" b="1">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sz="2000">
                <a:latin typeface="宋体" panose="02010600030101010101" pitchFamily="2" charset="-122"/>
                <a:ea typeface="宋体" panose="02010600030101010101" pitchFamily="2" charset="-122"/>
              </a:rPr>
              <a:t>每个卫星的资源消耗采集</a:t>
            </a:r>
            <a:endParaRPr sz="200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sz="2000">
                <a:latin typeface="宋体" panose="02010600030101010101" pitchFamily="2" charset="-122"/>
                <a:ea typeface="宋体" panose="02010600030101010101" pitchFamily="2" charset="-122"/>
              </a:rPr>
              <a:t>每个卫星的网络连接数据采集</a:t>
            </a:r>
            <a:endParaRPr sz="200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sz="2000">
                <a:latin typeface="宋体" panose="02010600030101010101" pitchFamily="2" charset="-122"/>
                <a:ea typeface="宋体" panose="02010600030101010101" pitchFamily="2" charset="-122"/>
              </a:rPr>
              <a:t>点对点</a:t>
            </a:r>
            <a:r>
              <a:rPr sz="2000">
                <a:latin typeface="宋体" panose="02010600030101010101" pitchFamily="2" charset="-122"/>
                <a:ea typeface="宋体" panose="02010600030101010101" pitchFamily="2" charset="-122"/>
              </a:rPr>
              <a:t>的流量生成</a:t>
            </a:r>
            <a:endParaRPr sz="200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sz="2000">
                <a:latin typeface="宋体" panose="02010600030101010101" pitchFamily="2" charset="-122"/>
                <a:ea typeface="宋体" panose="02010600030101010101" pitchFamily="2" charset="-122"/>
              </a:rPr>
              <a:t>卫星上的负载模拟</a:t>
            </a:r>
            <a:endParaRPr sz="200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5506085" y="1783715"/>
            <a:ext cx="5874385" cy="3290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项目内容</a:t>
            </a:r>
            <a:r>
              <a:rPr lang="en-US" altLang="zh-CN"/>
              <a:t>:</a:t>
            </a:r>
            <a:r>
              <a:rPr lang="zh-CN" altLang="en-US">
                <a:sym typeface="+mn-ea"/>
              </a:rPr>
              <a:t>拍照上传</a:t>
            </a:r>
            <a:r>
              <a:rPr lang="zh-CN" altLang="en-US"/>
              <a:t>部分</a:t>
            </a:r>
            <a:endParaRPr lang="zh-CN" altLang="en-US"/>
          </a:p>
        </p:txBody>
      </p:sp>
      <p:sp>
        <p:nvSpPr>
          <p:cNvPr id="3" name="内容占位符 2"/>
          <p:cNvSpPr>
            <a:spLocks noGrp="1"/>
          </p:cNvSpPr>
          <p:nvPr>
            <p:ph sz="quarter" idx="10"/>
          </p:nvPr>
        </p:nvSpPr>
        <p:spPr>
          <a:xfrm>
            <a:off x="381635" y="1034415"/>
            <a:ext cx="6272530" cy="4652645"/>
          </a:xfrm>
        </p:spPr>
        <p:txBody>
          <a:bodyPr/>
          <a:p>
            <a:pPr marL="0" indent="0">
              <a:buNone/>
            </a:pPr>
            <a:r>
              <a:rPr lang="zh-CN" altLang="en-US" sz="2000" b="1">
                <a:latin typeface="Times New Roman" panose="02020603050405020304" charset="0"/>
                <a:ea typeface="宋体" panose="02010600030101010101" pitchFamily="2" charset="-122"/>
                <a:cs typeface="Times New Roman" panose="02020603050405020304" charset="0"/>
              </a:rPr>
              <a:t>拍照上传部分</a:t>
            </a:r>
            <a:endParaRPr lang="zh-CN" altLang="en-US" sz="2000" b="1">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app端：通过点击按钮每隔5秒向后端传送经纬度</a:t>
            </a:r>
            <a:endParaRPr sz="2000">
              <a:latin typeface="Times New Roman" panose="02020603050405020304" charset="0"/>
              <a:ea typeface="宋体" panose="02010600030101010101" pitchFamily="2" charset="-122"/>
              <a:cs typeface="Times New Roman" panose="02020603050405020304" charset="0"/>
            </a:endParaRPr>
          </a:p>
          <a:p>
            <a:pPr marL="342900" indent="-342900">
              <a:buFont typeface="Arial" panose="020B0604020202020204" pitchFamily="34" charset="0"/>
              <a:buChar char="•"/>
            </a:pPr>
            <a:r>
              <a:rPr sz="2000">
                <a:latin typeface="Times New Roman" panose="02020603050405020304" charset="0"/>
                <a:ea typeface="宋体" panose="02010600030101010101" pitchFamily="2" charset="-122"/>
                <a:cs typeface="Times New Roman" panose="02020603050405020304" charset="0"/>
              </a:rPr>
              <a:t>web端：展示后端通过相机拍摄的照片及</a:t>
            </a:r>
            <a:r>
              <a:rPr lang="zh-CN" sz="2000">
                <a:latin typeface="Times New Roman" panose="02020603050405020304" charset="0"/>
                <a:ea typeface="宋体" panose="02010600030101010101" pitchFamily="2" charset="-122"/>
                <a:cs typeface="Times New Roman" panose="02020603050405020304" charset="0"/>
              </a:rPr>
              <a:t>在地图上实时显示相应位置</a:t>
            </a:r>
            <a:endParaRPr sz="2000">
              <a:latin typeface="Times New Roman" panose="02020603050405020304" charset="0"/>
              <a:ea typeface="宋体" panose="02010600030101010101" pitchFamily="2" charset="-122"/>
              <a:cs typeface="Times New Roman" panose="02020603050405020304" charset="0"/>
            </a:endParaRPr>
          </a:p>
        </p:txBody>
      </p:sp>
      <p:pic>
        <p:nvPicPr>
          <p:cNvPr id="6" name="图片 5"/>
          <p:cNvPicPr>
            <a:picLocks noChangeAspect="1"/>
          </p:cNvPicPr>
          <p:nvPr>
            <p:custDataLst>
              <p:tags r:id="rId1"/>
            </p:custDataLst>
          </p:nvPr>
        </p:nvPicPr>
        <p:blipFill>
          <a:blip r:embed="rId2"/>
          <a:stretch>
            <a:fillRect/>
          </a:stretch>
        </p:blipFill>
        <p:spPr>
          <a:xfrm>
            <a:off x="6466840" y="825500"/>
            <a:ext cx="5460365" cy="5400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天空, 户外, 树, 草&#10;&#10;描述已自动生成"/>
          <p:cNvPicPr>
            <a:picLocks noChangeAspect="1"/>
          </p:cNvPicPr>
          <p:nvPr/>
        </p:nvPicPr>
        <p:blipFill rotWithShape="1">
          <a:blip r:embed="rId1" cstate="print">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6" name="矩形 5"/>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036014" y="-6066"/>
            <a:ext cx="1539240" cy="1568450"/>
          </a:xfrm>
          <a:prstGeom prst="rect">
            <a:avLst/>
          </a:prstGeom>
          <a:solidFill>
            <a:schemeClr val="tx2"/>
          </a:solidFill>
        </p:spPr>
        <p:txBody>
          <a:bodyPr wrap="none">
            <a:spAutoFit/>
          </a:bodyPr>
          <a:lstStyle/>
          <a:p>
            <a:pPr lvl="0" algn="ctr"/>
            <a:r>
              <a:rPr lang="en-US" altLang="zh-CN" sz="9600" b="1" dirty="0">
                <a:solidFill>
                  <a:schemeClr val="bg1"/>
                </a:solidFill>
              </a:rPr>
              <a:t>02</a:t>
            </a:r>
            <a:endParaRPr lang="zh-CN" altLang="en-US" sz="9600" b="1" dirty="0">
              <a:solidFill>
                <a:schemeClr val="bg1"/>
              </a:solidFill>
            </a:endParaRPr>
          </a:p>
        </p:txBody>
      </p:sp>
      <p:sp>
        <p:nvSpPr>
          <p:cNvPr id="8" name="矩形 7"/>
          <p:cNvSpPr/>
          <p:nvPr/>
        </p:nvSpPr>
        <p:spPr>
          <a:xfrm rot="16200000">
            <a:off x="3760634" y="3206156"/>
            <a:ext cx="90000" cy="155363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descr="图片包含 建筑物&#10;&#10;自动生成的说明"/>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0" name="文本框 9"/>
          <p:cNvSpPr txBox="1"/>
          <p:nvPr/>
        </p:nvSpPr>
        <p:spPr>
          <a:xfrm>
            <a:off x="2236450" y="2871461"/>
            <a:ext cx="3200400" cy="460375"/>
          </a:xfrm>
          <a:prstGeom prst="rect">
            <a:avLst/>
          </a:prstGeom>
          <a:noFill/>
        </p:spPr>
        <p:txBody>
          <a:bodyPr wrap="square" rtlCol="0">
            <a:spAutoFit/>
          </a:bodyPr>
          <a:lstStyle/>
          <a:p>
            <a:pPr algn="ctr"/>
            <a:r>
              <a:rPr lang="en-US" altLang="zh-CN" sz="2400" b="1" i="1" dirty="0">
                <a:solidFill>
                  <a:schemeClr val="bg2">
                    <a:alpha val="90000"/>
                  </a:schemeClr>
                </a:solidFill>
              </a:rPr>
              <a:t>Project  </a:t>
            </a:r>
            <a:r>
              <a:rPr lang="en-US" altLang="zh-CN" sz="2400" b="1" i="1" dirty="0">
                <a:solidFill>
                  <a:schemeClr val="bg2">
                    <a:alpha val="90000"/>
                  </a:schemeClr>
                </a:solidFill>
              </a:rPr>
              <a:t>Innovation</a:t>
            </a:r>
            <a:endParaRPr lang="en-US" altLang="zh-CN" sz="2400" b="1" i="1" dirty="0">
              <a:solidFill>
                <a:schemeClr val="bg2">
                  <a:alpha val="90000"/>
                </a:schemeClr>
              </a:solidFill>
            </a:endParaRPr>
          </a:p>
        </p:txBody>
      </p:sp>
      <p:sp>
        <p:nvSpPr>
          <p:cNvPr id="11" name="矩形 10"/>
          <p:cNvSpPr/>
          <p:nvPr/>
        </p:nvSpPr>
        <p:spPr>
          <a:xfrm>
            <a:off x="2469058" y="2285897"/>
            <a:ext cx="2735580" cy="706755"/>
          </a:xfrm>
          <a:prstGeom prst="rect">
            <a:avLst/>
          </a:prstGeom>
        </p:spPr>
        <p:txBody>
          <a:bodyPr wrap="none">
            <a:spAutoFit/>
          </a:bodyPr>
          <a:lstStyle/>
          <a:p>
            <a:r>
              <a:rPr lang="zh-CN" altLang="en-US" sz="4000" b="1" dirty="0">
                <a:solidFill>
                  <a:srgbClr val="C8161E"/>
                </a:solidFill>
                <a:latin typeface="+mj-ea"/>
                <a:ea typeface="+mj-ea"/>
              </a:rPr>
              <a:t>项目</a:t>
            </a:r>
            <a:r>
              <a:rPr lang="zh-CN" altLang="en-US" sz="4000" b="1" dirty="0">
                <a:solidFill>
                  <a:srgbClr val="C8161E"/>
                </a:solidFill>
                <a:latin typeface="+mj-ea"/>
                <a:ea typeface="+mj-ea"/>
              </a:rPr>
              <a:t>创新点</a:t>
            </a:r>
            <a:endParaRPr lang="zh-CN" altLang="en-US" sz="4000" b="1" dirty="0">
              <a:solidFill>
                <a:srgbClr val="C8161E"/>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27735" y="85725"/>
            <a:ext cx="7700645" cy="539115"/>
          </a:xfrm>
        </p:spPr>
        <p:txBody>
          <a:bodyPr>
            <a:normAutofit fontScale="90000"/>
          </a:bodyPr>
          <a:p>
            <a:r>
              <a:rPr lang="zh-CN" altLang="en-US"/>
              <a:t>创新点</a:t>
            </a:r>
            <a:r>
              <a:rPr lang="en-US" altLang="zh-CN"/>
              <a:t>1</a:t>
            </a:r>
            <a:r>
              <a:rPr lang="zh-CN" altLang="en-US"/>
              <a:t>：解决大规模</a:t>
            </a:r>
            <a:r>
              <a:rPr lang="zh-CN" altLang="en-US"/>
              <a:t>网络仿真时间过长</a:t>
            </a:r>
            <a:r>
              <a:rPr lang="zh-CN" altLang="en-US"/>
              <a:t>问题</a:t>
            </a:r>
            <a:endParaRPr lang="zh-CN" altLang="en-US"/>
          </a:p>
        </p:txBody>
      </p:sp>
      <p:pic>
        <p:nvPicPr>
          <p:cNvPr id="6" name="图片 5" descr="截屏2023-10-11 18.45.49"/>
          <p:cNvPicPr>
            <a:picLocks noChangeAspect="1"/>
          </p:cNvPicPr>
          <p:nvPr/>
        </p:nvPicPr>
        <p:blipFill>
          <a:blip r:embed="rId1"/>
          <a:stretch>
            <a:fillRect/>
          </a:stretch>
        </p:blipFill>
        <p:spPr>
          <a:xfrm>
            <a:off x="614680" y="1553210"/>
            <a:ext cx="11212195" cy="4288155"/>
          </a:xfrm>
          <a:prstGeom prst="rect">
            <a:avLst/>
          </a:prstGeom>
        </p:spPr>
      </p:pic>
      <p:sp>
        <p:nvSpPr>
          <p:cNvPr id="7" name="内容占位符 6"/>
          <p:cNvSpPr>
            <a:spLocks noGrp="1"/>
          </p:cNvSpPr>
          <p:nvPr>
            <p:ph sz="quarter" idx="10"/>
          </p:nvPr>
        </p:nvSpPr>
        <p:spPr>
          <a:xfrm>
            <a:off x="614680" y="1034415"/>
            <a:ext cx="4495800" cy="662305"/>
          </a:xfrm>
        </p:spPr>
        <p:txBody>
          <a:bodyPr>
            <a:normAutofit lnSpcReduction="20000"/>
          </a:bodyPr>
          <a:p>
            <a:pPr marL="0" indent="0">
              <a:lnSpc>
                <a:spcPct val="150000"/>
              </a:lnSpc>
              <a:buFont typeface="Arial" panose="020B0604020202020204" pitchFamily="34" charset="0"/>
              <a:buNone/>
            </a:pPr>
            <a:r>
              <a:rPr lang="zh-CN" altLang="en-US" b="1">
                <a:latin typeface="宋体" panose="02010600030101010101" pitchFamily="2" charset="-122"/>
                <a:ea typeface="宋体" panose="02010600030101010101" pitchFamily="2" charset="-122"/>
              </a:rPr>
              <a:t>使用容器技术和容器编排</a:t>
            </a:r>
            <a:r>
              <a:rPr lang="zh-CN" altLang="en-US" b="1">
                <a:latin typeface="宋体" panose="02010600030101010101" pitchFamily="2" charset="-122"/>
                <a:ea typeface="宋体" panose="02010600030101010101" pitchFamily="2" charset="-122"/>
              </a:rPr>
              <a:t>技术</a:t>
            </a:r>
            <a:endParaRPr lang="zh-CN" altLang="en-US" b="1">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746*352"/>
  <p:tag name="TABLE_ENDDRAG_RECT" val="89*108*746*352"/>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78c8f87c-62e1-4241-a275-173841f12d59"/>
  <p:tag name="commondata" val="eyJoZGlkIjoiMmZmNDRiZmNjOTQyMTkzZThlNjI5YjZhZmVjYTc5Yz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自定义设计方案">
  <a:themeElements>
    <a:clrScheme name="SJTU-2021">
      <a:dk1>
        <a:srgbClr val="000000"/>
      </a:dk1>
      <a:lt1>
        <a:srgbClr val="FFFFFF"/>
      </a:lt1>
      <a:dk2>
        <a:srgbClr val="C8161E"/>
      </a:dk2>
      <a:lt2>
        <a:srgbClr val="DBDBDB"/>
      </a:lt2>
      <a:accent1>
        <a:srgbClr val="0051EB"/>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鸿蒙">
      <a:majorFont>
        <a:latin typeface="Segoe UI"/>
        <a:ea typeface="HarmonyOS Sans SC Black"/>
        <a:cs typeface=""/>
      </a:majorFont>
      <a:minorFont>
        <a:latin typeface="Segoe UI"/>
        <a:ea typeface="HarmonyOS Sans S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ysClr val="window" lastClr="FFFFFF"/>
        </a:solidFill>
        <a:ln w="12700" cap="flat" cmpd="sng" algn="ctr">
          <a:noFill/>
          <a:prstDash val="solid"/>
          <a:miter lim="800000"/>
        </a:ln>
      </a:spPr>
      <a:bodyPr rtlCol="0" anchor="ctr"/>
      <a:lstStyle>
        <a:defPPr algn="just">
          <a:defRPr dirty="0"/>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1730</Words>
  <Application>WPS 演示</Application>
  <PresentationFormat>宽屏</PresentationFormat>
  <Paragraphs>313</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27</vt:i4>
      </vt:variant>
      <vt:variant>
        <vt:lpstr>幻灯片标题</vt:lpstr>
      </vt:variant>
      <vt:variant>
        <vt:i4>23</vt:i4>
      </vt:variant>
    </vt:vector>
  </HeadingPairs>
  <TitlesOfParts>
    <vt:vector size="63" baseType="lpstr">
      <vt:lpstr>Arial</vt:lpstr>
      <vt:lpstr>宋体</vt:lpstr>
      <vt:lpstr>Wingdings</vt:lpstr>
      <vt:lpstr>Arial</vt:lpstr>
      <vt:lpstr>微软雅黑</vt:lpstr>
      <vt:lpstr>Times New Roman</vt:lpstr>
      <vt:lpstr>HarmonyOS Sans SC Black</vt:lpstr>
      <vt:lpstr>Segoe Print</vt:lpstr>
      <vt:lpstr>Segoe UI</vt:lpstr>
      <vt:lpstr>HarmonyOS Sans SC Light</vt:lpstr>
      <vt:lpstr>Arial Unicode MS</vt:lpstr>
      <vt:lpstr>等线</vt:lpstr>
      <vt:lpstr>黑体</vt:lpstr>
      <vt:lpstr>自定义设计方案</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12_自定义设计方案</vt:lpstr>
      <vt:lpstr>13_自定义设计方案</vt:lpstr>
      <vt:lpstr>14_自定义设计方案</vt:lpstr>
      <vt:lpstr>15_自定义设计方案</vt:lpstr>
      <vt:lpstr>16_自定义设计方案</vt:lpstr>
      <vt:lpstr>17_自定义设计方案</vt:lpstr>
      <vt:lpstr>18_自定义设计方案</vt:lpstr>
      <vt:lpstr>19_自定义设计方案</vt:lpstr>
      <vt:lpstr>20_自定义设计方案</vt:lpstr>
      <vt:lpstr>21_自定义设计方案</vt:lpstr>
      <vt:lpstr>22_自定义设计方案</vt:lpstr>
      <vt:lpstr>23_自定义设计方案</vt:lpstr>
      <vt:lpstr>24_自定义设计方案</vt:lpstr>
      <vt:lpstr>25_自定义设计方案</vt:lpstr>
      <vt:lpstr>26_自定义设计方案</vt:lpstr>
      <vt:lpstr>基于SDN的卫星网络仿真系统</vt:lpstr>
      <vt:lpstr>PowerPoint 演示文稿</vt:lpstr>
      <vt:lpstr>PowerPoint 演示文稿</vt:lpstr>
      <vt:lpstr>项目内容:总体架构</vt:lpstr>
      <vt:lpstr>项目内容:SDN系统部分</vt:lpstr>
      <vt:lpstr>项目内容:信息采集部分</vt:lpstr>
      <vt:lpstr>项目内容:拍照上传部分</vt:lpstr>
      <vt:lpstr>PowerPoint 演示文稿</vt:lpstr>
      <vt:lpstr>创新点1：解决大规模网络仿真时间过长问题</vt:lpstr>
      <vt:lpstr>创新点2：新的仿真思路</vt:lpstr>
      <vt:lpstr>创新点3：高可观测性</vt:lpstr>
      <vt:lpstr>PowerPoint 演示文稿</vt:lpstr>
      <vt:lpstr>功能性需求</vt:lpstr>
      <vt:lpstr>SDN系统部分——非功能需求</vt:lpstr>
      <vt:lpstr>实验环境与测试用例</vt:lpstr>
      <vt:lpstr>配置计算</vt:lpstr>
      <vt:lpstr>部署</vt:lpstr>
      <vt:lpstr>动态更新</vt:lpstr>
      <vt:lpstr>SDN系统部分——非功能需求</vt:lpstr>
      <vt:lpstr>PowerPoint 演示文稿</vt:lpstr>
      <vt:lpstr>项目小结</vt:lpstr>
      <vt:lpstr>经验、教训和建议</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基于SDN的卫星网络仿真系统</dc:title>
  <dc:creator>李一</dc:creator>
  <cp:category>work report</cp:category>
  <cp:lastModifiedBy>徐培凯</cp:lastModifiedBy>
  <cp:revision>128</cp:revision>
  <cp:lastPrinted>2023-12-15T11:43:00Z</cp:lastPrinted>
  <dcterms:created xsi:type="dcterms:W3CDTF">2023-12-15T11:43:00Z</dcterms:created>
  <dcterms:modified xsi:type="dcterms:W3CDTF">2024-01-09T09:29:51Z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a173570b-f82c-4049-95f2-66cf58a73903</vt:lpwstr>
  </property>
  <property fmtid="{D5CDD505-2E9C-101B-9397-08002B2CF9AE}" pid="3" name="ICV">
    <vt:lpwstr/>
  </property>
  <property fmtid="{D5CDD505-2E9C-101B-9397-08002B2CF9AE}" pid="4" name="KSOProductBuildVer">
    <vt:lpwstr>2052-12.1.0.16120</vt:lpwstr>
  </property>
</Properties>
</file>